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70" r:id="rId9"/>
    <p:sldId id="271" r:id="rId10"/>
    <p:sldId id="273" r:id="rId11"/>
    <p:sldId id="272" r:id="rId12"/>
    <p:sldId id="261" r:id="rId13"/>
    <p:sldId id="267" r:id="rId14"/>
    <p:sldId id="269" r:id="rId15"/>
    <p:sldId id="262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7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8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3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8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8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5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4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2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8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900" kern="1200" cap="all" spc="1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900" kern="1200" cap="none" spc="1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0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8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 spc="5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 spc="5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5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5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5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8E0C9D-4E9D-40DF-8E76-D0F46D0A9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7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W</a:t>
            </a:r>
            <a:r>
              <a:rPr lang="en-US" altLang="ko-K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inter </a:t>
            </a:r>
            <a:r>
              <a:rPr lang="en-US" altLang="ko-KR" sz="73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S</a:t>
            </a:r>
            <a:r>
              <a:rPr lang="en-US" altLang="ko-K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eason </a:t>
            </a:r>
            <a:br>
              <a:rPr lang="en-US" altLang="ko-K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</a:br>
            <a:r>
              <a:rPr lang="en-US" altLang="ko-KR" sz="73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M</a:t>
            </a:r>
            <a:r>
              <a:rPr lang="en-US" altLang="ko-K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ini</a:t>
            </a:r>
            <a:br>
              <a:rPr lang="en-US" altLang="ko-K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</a:br>
            <a:r>
              <a:rPr lang="en-US" altLang="ko-KR" sz="73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P</a:t>
            </a:r>
            <a:r>
              <a:rPr lang="en-US" altLang="ko-K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roject </a:t>
            </a:r>
            <a:endParaRPr lang="ko-KR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8D7C35-C1F9-48CF-854C-2B0F1DB03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5791" y="4062320"/>
            <a:ext cx="3254369" cy="524167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solidFill>
                  <a:srgbClr val="FFFFFF"/>
                </a:solidFill>
              </a:rPr>
              <a:t>Team A </a:t>
            </a:r>
            <a:r>
              <a:rPr lang="ko-KR" altLang="en-US" sz="1400" dirty="0">
                <a:solidFill>
                  <a:srgbClr val="FFFFFF"/>
                </a:solidFill>
              </a:rPr>
              <a:t>신경민</a:t>
            </a:r>
            <a:r>
              <a:rPr lang="en-US" altLang="ko-KR" sz="1400" dirty="0">
                <a:solidFill>
                  <a:srgbClr val="FFFFFF"/>
                </a:solidFill>
              </a:rPr>
              <a:t>, </a:t>
            </a:r>
            <a:r>
              <a:rPr lang="ko-KR" altLang="en-US" sz="1400" dirty="0">
                <a:solidFill>
                  <a:srgbClr val="FFFFFF"/>
                </a:solidFill>
              </a:rPr>
              <a:t>이상엽</a:t>
            </a:r>
            <a:r>
              <a:rPr lang="en-US" altLang="ko-KR" sz="1400" dirty="0">
                <a:solidFill>
                  <a:srgbClr val="FFFFFF"/>
                </a:solidFill>
              </a:rPr>
              <a:t>, </a:t>
            </a:r>
            <a:r>
              <a:rPr lang="ko-KR" altLang="en-US" sz="1400" dirty="0">
                <a:solidFill>
                  <a:srgbClr val="FFFFFF"/>
                </a:solidFill>
              </a:rPr>
              <a:t>조민준</a:t>
            </a:r>
            <a:r>
              <a:rPr lang="en-US" altLang="ko-KR" sz="1400" dirty="0">
                <a:solidFill>
                  <a:srgbClr val="FFFFFF"/>
                </a:solidFill>
              </a:rPr>
              <a:t>, </a:t>
            </a:r>
            <a:r>
              <a:rPr lang="ko-KR" altLang="en-US" sz="1400" dirty="0">
                <a:solidFill>
                  <a:srgbClr val="FFFFFF"/>
                </a:solidFill>
              </a:rPr>
              <a:t>최재훈</a:t>
            </a:r>
            <a:endParaRPr lang="en-US" altLang="ko-KR" sz="1400" dirty="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D1494AA-8C3B-4AC5-8BAE-702EB1045C51}"/>
              </a:ext>
            </a:extLst>
          </p:cNvPr>
          <p:cNvSpPr txBox="1"/>
          <p:nvPr/>
        </p:nvSpPr>
        <p:spPr>
          <a:xfrm>
            <a:off x="45329" y="6433942"/>
            <a:ext cx="131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Modern Love" panose="04090805081005020601" pitchFamily="82" charset="0"/>
              </a:rPr>
              <a:t>For</a:t>
            </a:r>
            <a:r>
              <a:rPr lang="ko-KR" altLang="en-US" dirty="0">
                <a:solidFill>
                  <a:schemeClr val="bg1"/>
                </a:solidFill>
                <a:latin typeface="Modern Love" panose="04090805081005020601" pitchFamily="82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odern Love" panose="04090805081005020601" pitchFamily="82" charset="0"/>
              </a:rPr>
              <a:t>C.M.D.</a:t>
            </a:r>
            <a:endParaRPr lang="ko-KR" altLang="en-US" dirty="0">
              <a:solidFill>
                <a:schemeClr val="bg1"/>
              </a:solidFill>
              <a:latin typeface="Modern Love" panose="04090805081005020601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36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808329-DFE4-4B4C-8E03-B20103676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24" y="1391944"/>
            <a:ext cx="6032085" cy="525984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F7220DA-8AA7-47FA-9788-852262AE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진행과정</a:t>
            </a:r>
            <a:endParaRPr lang="ko-KR" altLang="en-US" sz="4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95633C-60D6-4A56-8DFF-C8708EC62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399" y="216652"/>
            <a:ext cx="5386781" cy="64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1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DB2EE-B02C-4B62-AAF1-B8533BCD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진행과정</a:t>
            </a:r>
            <a:endParaRPr lang="ko-KR" altLang="en-US" sz="4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FEC3B2-B090-4606-B884-208D768C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682" y="1500641"/>
            <a:ext cx="9716862" cy="524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0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DB2EE-B02C-4B62-AAF1-B8533BCD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결과시연 </a:t>
            </a:r>
            <a:r>
              <a:rPr lang="en-US" altLang="ko-KR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문제점</a:t>
            </a:r>
            <a:endParaRPr lang="ko-KR" altLang="en-US" sz="4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1AAEA0-D19C-40B4-852A-4B0679B12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494" y="1690688"/>
            <a:ext cx="9139011" cy="452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9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DB2EE-B02C-4B62-AAF1-B8533BCD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결과시연 </a:t>
            </a:r>
            <a:r>
              <a:rPr lang="en-US" altLang="ko-KR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문제점</a:t>
            </a:r>
            <a:endParaRPr lang="ko-KR" altLang="en-US" sz="4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A6DA05-0AD9-46C7-BBB4-F42564A9F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329" b="28178"/>
          <a:stretch/>
        </p:blipFill>
        <p:spPr>
          <a:xfrm>
            <a:off x="308327" y="1435856"/>
            <a:ext cx="5118112" cy="5197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197580-F536-45AA-9DAA-BC4B0B5AEA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1" r="64822" b="14404"/>
          <a:stretch/>
        </p:blipFill>
        <p:spPr>
          <a:xfrm>
            <a:off x="6222327" y="1435856"/>
            <a:ext cx="4335584" cy="51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DB2EE-B02C-4B62-AAF1-B8533BCD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결과시연 </a:t>
            </a:r>
            <a:r>
              <a:rPr lang="en-US" altLang="ko-KR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문제점</a:t>
            </a:r>
            <a:endParaRPr lang="ko-KR" altLang="en-US" sz="4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F49DF-D9C1-4DAC-A968-08A82F6641EE}"/>
              </a:ext>
            </a:extLst>
          </p:cNvPr>
          <p:cNvSpPr txBox="1"/>
          <p:nvPr/>
        </p:nvSpPr>
        <p:spPr>
          <a:xfrm>
            <a:off x="486228" y="2264228"/>
            <a:ext cx="11219543" cy="2601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800" dirty="0"/>
              <a:t> 프로젝트에 따른 </a:t>
            </a:r>
            <a:r>
              <a:rPr lang="ko-KR" altLang="en-US" sz="2800" b="1" dirty="0">
                <a:solidFill>
                  <a:srgbClr val="FF0000"/>
                </a:solidFill>
              </a:rPr>
              <a:t>개발 기한 선정이 불안정</a:t>
            </a:r>
            <a:r>
              <a:rPr lang="ko-KR" altLang="en-US" sz="2800" dirty="0"/>
              <a:t>했다</a:t>
            </a:r>
            <a:r>
              <a:rPr lang="en-US" altLang="ko-KR" sz="28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800" dirty="0"/>
              <a:t> </a:t>
            </a:r>
            <a:r>
              <a:rPr lang="en-US" altLang="ko-KR" sz="2800" dirty="0" err="1"/>
              <a:t>Github</a:t>
            </a:r>
            <a:r>
              <a:rPr lang="ko-KR" altLang="en-US" sz="2800" dirty="0"/>
              <a:t>의 </a:t>
            </a:r>
            <a:r>
              <a:rPr lang="en-US" altLang="ko-KR" sz="2800" b="1" dirty="0">
                <a:solidFill>
                  <a:srgbClr val="FF0000"/>
                </a:solidFill>
              </a:rPr>
              <a:t>Issue, Discussion, Pull Request</a:t>
            </a:r>
            <a:r>
              <a:rPr lang="ko-KR" altLang="en-US" sz="2800" b="1" dirty="0">
                <a:solidFill>
                  <a:srgbClr val="FF0000"/>
                </a:solidFill>
              </a:rPr>
              <a:t>의 활용이 저조</a:t>
            </a:r>
            <a:r>
              <a:rPr lang="ko-KR" altLang="en-US" sz="2800" dirty="0"/>
              <a:t>했다</a:t>
            </a:r>
            <a:r>
              <a:rPr lang="en-US" altLang="ko-KR" sz="28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800" dirty="0"/>
              <a:t> 협업과정에서 </a:t>
            </a:r>
            <a:r>
              <a:rPr lang="en-US" altLang="ko-KR" sz="2800" dirty="0" err="1"/>
              <a:t>Kakako</a:t>
            </a:r>
            <a:r>
              <a:rPr lang="en-US" altLang="ko-KR" sz="2800" dirty="0"/>
              <a:t> Talk, Discord, </a:t>
            </a:r>
            <a:r>
              <a:rPr lang="en-US" altLang="ko-KR" sz="2800" dirty="0" err="1"/>
              <a:t>Github</a:t>
            </a:r>
            <a:r>
              <a:rPr lang="ko-KR" altLang="en-US" sz="2800" dirty="0"/>
              <a:t>등 </a:t>
            </a:r>
            <a:r>
              <a:rPr lang="ko-KR" altLang="en-US" sz="2800" b="1" dirty="0">
                <a:solidFill>
                  <a:srgbClr val="FF0000"/>
                </a:solidFill>
              </a:rPr>
              <a:t>연락망의 구분이 필요</a:t>
            </a:r>
            <a:r>
              <a:rPr lang="ko-KR" altLang="en-US" sz="2800" dirty="0"/>
              <a:t>함을  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   </a:t>
            </a:r>
            <a:r>
              <a:rPr lang="ko-KR" altLang="en-US" sz="2800" dirty="0"/>
              <a:t>느꼈다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1314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DB2EE-B02C-4B62-AAF1-B8533BCD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느낀점</a:t>
            </a:r>
            <a:endParaRPr lang="ko-KR" altLang="en-US" sz="4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B752D-3D4B-4C02-84E0-847E9C6FB954}"/>
              </a:ext>
            </a:extLst>
          </p:cNvPr>
          <p:cNvSpPr txBox="1"/>
          <p:nvPr/>
        </p:nvSpPr>
        <p:spPr>
          <a:xfrm>
            <a:off x="1669772" y="1690688"/>
            <a:ext cx="10654749" cy="4458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이상엽</a:t>
            </a:r>
            <a:r>
              <a:rPr lang="ko-KR" altLang="en-US" sz="2400" dirty="0"/>
              <a:t> </a:t>
            </a:r>
            <a:r>
              <a:rPr lang="en-US" altLang="ko-KR" sz="2400" dirty="0"/>
              <a:t>: C</a:t>
            </a:r>
            <a:r>
              <a:rPr lang="ko-KR" altLang="en-US" sz="2400" dirty="0"/>
              <a:t>언어에 대한 지식과 협업에 기초되는 </a:t>
            </a:r>
            <a:r>
              <a:rPr lang="en-US" altLang="ko-KR" sz="2400" dirty="0"/>
              <a:t>VCS </a:t>
            </a:r>
            <a:r>
              <a:rPr lang="ko-KR" altLang="en-US" sz="2400" dirty="0"/>
              <a:t>활용에 대한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  </a:t>
            </a:r>
            <a:r>
              <a:rPr lang="ko-KR" altLang="en-US" sz="2400" dirty="0"/>
              <a:t>연습 및 경험의 필요성을 느낌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최재훈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프로젝트 목적에 따라 </a:t>
            </a:r>
            <a:r>
              <a:rPr lang="en-US" altLang="ko-KR" sz="2400" dirty="0"/>
              <a:t>VCS(git)</a:t>
            </a:r>
            <a:r>
              <a:rPr lang="ko-KR" altLang="en-US" sz="2400" dirty="0"/>
              <a:t>를 협업에 접목시켜 진행하였기에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	  </a:t>
            </a:r>
            <a:r>
              <a:rPr lang="ko-KR" altLang="en-US" sz="2400" dirty="0"/>
              <a:t>생각이상으로 만족스러웠음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조민준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협업의 진행방식과 </a:t>
            </a:r>
            <a:r>
              <a:rPr lang="en-US" altLang="ko-KR" sz="2400" dirty="0"/>
              <a:t>VCS(git)</a:t>
            </a:r>
            <a:r>
              <a:rPr lang="ko-KR" altLang="en-US" sz="2400" dirty="0"/>
              <a:t>의 사용법을 익힐 수 있었다</a:t>
            </a:r>
            <a:r>
              <a:rPr lang="en-US" altLang="ko-KR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	  </a:t>
            </a:r>
            <a:r>
              <a:rPr lang="ko-KR" altLang="en-US" sz="2400" dirty="0"/>
              <a:t>프로젝트 성공에 따른 성취감과 구성원으로써 책임감을 느낄 수 있었다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/>
              <a:t>신경민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ko-KR" altLang="en-US" sz="2400" dirty="0"/>
              <a:t>협업에 대한 자세와 진행방식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Github</a:t>
            </a:r>
            <a:r>
              <a:rPr lang="ko-KR" altLang="en-US" sz="2400" dirty="0"/>
              <a:t>의 다양한 기능들을 알 게 되는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	 </a:t>
            </a:r>
            <a:r>
              <a:rPr lang="ko-KR" altLang="en-US" sz="2400" dirty="0"/>
              <a:t> 기회였으며 본인에게 부족한 부분을 파악하게 됨</a:t>
            </a:r>
            <a:r>
              <a:rPr lang="en-US" altLang="ko-KR" sz="2400" dirty="0"/>
              <a:t>. 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720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2D47CE-FFDC-4017-9A81-EED25624EC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8E0C9D-4E9D-40DF-8E76-D0F46D0A9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6903" y="2154453"/>
            <a:ext cx="5998193" cy="1382903"/>
          </a:xfrm>
        </p:spPr>
        <p:txBody>
          <a:bodyPr>
            <a:normAutofit/>
          </a:bodyPr>
          <a:lstStyle/>
          <a:p>
            <a:r>
              <a:rPr lang="en-US" altLang="ko-KR" sz="7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Thank</a:t>
            </a:r>
            <a:r>
              <a:rPr lang="ko-KR" altLang="en-US" sz="7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</a:t>
            </a:r>
            <a:r>
              <a:rPr lang="en-US" altLang="ko-KR" sz="7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you.</a:t>
            </a:r>
            <a:endParaRPr lang="ko-KR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8D7C35-C1F9-48CF-854C-2B0F1DB03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814" y="3439469"/>
            <a:ext cx="3254369" cy="524167"/>
          </a:xfrm>
        </p:spPr>
        <p:txBody>
          <a:bodyPr>
            <a:normAutofit fontScale="92500"/>
          </a:bodyPr>
          <a:lstStyle/>
          <a:p>
            <a:r>
              <a:rPr lang="en-US" altLang="ko-KR" sz="1400" b="1" dirty="0">
                <a:solidFill>
                  <a:srgbClr val="FFFFFF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Team A : </a:t>
            </a:r>
            <a:r>
              <a:rPr lang="ko-KR" altLang="en-US" sz="1400" b="1" dirty="0">
                <a:solidFill>
                  <a:srgbClr val="FFFFFF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신경민</a:t>
            </a:r>
            <a:r>
              <a:rPr lang="en-US" altLang="ko-KR" sz="1400" b="1" dirty="0">
                <a:solidFill>
                  <a:srgbClr val="FFFFFF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1400" b="1" dirty="0">
                <a:solidFill>
                  <a:srgbClr val="FFFFFF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이상엽</a:t>
            </a:r>
            <a:r>
              <a:rPr lang="en-US" altLang="ko-KR" sz="1400" b="1" dirty="0">
                <a:solidFill>
                  <a:srgbClr val="FFFFFF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1400" b="1" dirty="0">
                <a:solidFill>
                  <a:srgbClr val="FFFFFF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조민준</a:t>
            </a:r>
            <a:r>
              <a:rPr lang="en-US" altLang="ko-KR" sz="1400" b="1" dirty="0">
                <a:solidFill>
                  <a:srgbClr val="FFFFFF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, </a:t>
            </a:r>
            <a:r>
              <a:rPr lang="ko-KR" altLang="en-US" sz="1400" b="1" dirty="0">
                <a:solidFill>
                  <a:srgbClr val="FFFFFF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</a:rPr>
              <a:t>최재훈</a:t>
            </a:r>
            <a:endParaRPr lang="en-US" altLang="ko-KR" sz="1400" b="1" dirty="0">
              <a:solidFill>
                <a:srgbClr val="FFFFFF"/>
              </a:solidFill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494AA-8C3B-4AC5-8BAE-702EB1045C51}"/>
              </a:ext>
            </a:extLst>
          </p:cNvPr>
          <p:cNvSpPr txBox="1"/>
          <p:nvPr/>
        </p:nvSpPr>
        <p:spPr>
          <a:xfrm>
            <a:off x="5436472" y="6433942"/>
            <a:ext cx="131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Modern Love" panose="04090805081005020601" pitchFamily="82" charset="0"/>
              </a:rPr>
              <a:t>For</a:t>
            </a:r>
            <a:r>
              <a:rPr lang="ko-KR" altLang="en-US" dirty="0">
                <a:solidFill>
                  <a:schemeClr val="bg1"/>
                </a:solidFill>
                <a:latin typeface="Modern Love" panose="04090805081005020601" pitchFamily="82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Modern Love" panose="04090805081005020601" pitchFamily="82" charset="0"/>
              </a:rPr>
              <a:t>C.M.D.</a:t>
            </a:r>
            <a:endParaRPr lang="ko-KR" altLang="en-US" dirty="0">
              <a:solidFill>
                <a:schemeClr val="bg1"/>
              </a:solidFill>
              <a:latin typeface="Modern Love" panose="04090805081005020601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36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237663-5EA0-4AC2-AD51-4A8C54144E34}"/>
              </a:ext>
            </a:extLst>
          </p:cNvPr>
          <p:cNvSpPr/>
          <p:nvPr/>
        </p:nvSpPr>
        <p:spPr>
          <a:xfrm>
            <a:off x="-225287" y="1538514"/>
            <a:ext cx="12780144" cy="3875315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7558FE-89D3-49AD-A9F9-2082E139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Modern Love" panose="04090805081005020601" pitchFamily="82" charset="0"/>
              </a:rPr>
              <a:t>Index</a:t>
            </a:r>
            <a:endParaRPr lang="ko-KR" altLang="en-US" b="1" dirty="0">
              <a:latin typeface="Modern Love" panose="04090805081005020601" pitchFamily="82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49D5A-9A05-487F-8A5F-5D42F843F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🎮 </a:t>
            </a:r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Winter Season Mini Project</a:t>
            </a:r>
            <a:r>
              <a:rPr lang="ko-KR" altLang="en-US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란</a:t>
            </a:r>
            <a:r>
              <a:rPr lang="en-US" altLang="ko-KR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?</a:t>
            </a:r>
          </a:p>
          <a:p>
            <a:r>
              <a:rPr lang="ko-KR" altLang="en-US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🎮 프로젝트 준비과정</a:t>
            </a:r>
            <a:endParaRPr lang="en-US" altLang="ko-KR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🎮 프로젝트 진행과정</a:t>
            </a:r>
            <a:endParaRPr lang="en-US" altLang="ko-KR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🎮 결과 시연 및 문제점</a:t>
            </a:r>
            <a:endParaRPr lang="en-US" altLang="ko-KR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  <a:p>
            <a:r>
              <a:rPr lang="ko-KR" altLang="en-US" b="1" dirty="0">
                <a:latin typeface="a타이틀고딕1" panose="02020600000000000000" pitchFamily="18" charset="-127"/>
                <a:ea typeface="a타이틀고딕1" panose="02020600000000000000" pitchFamily="18" charset="-127"/>
              </a:rPr>
              <a:t>🎮 </a:t>
            </a:r>
            <a:r>
              <a:rPr lang="ko-KR" altLang="en-US" b="1" dirty="0" err="1">
                <a:latin typeface="a타이틀고딕1" panose="02020600000000000000" pitchFamily="18" charset="-127"/>
                <a:ea typeface="a타이틀고딕1" panose="02020600000000000000" pitchFamily="18" charset="-127"/>
              </a:rPr>
              <a:t>느낀점</a:t>
            </a:r>
            <a:endParaRPr lang="ko-KR" altLang="en-US" b="1" dirty="0">
              <a:latin typeface="a타이틀고딕1" panose="02020600000000000000" pitchFamily="18" charset="-127"/>
              <a:ea typeface="a타이틀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21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DB2EE-B02C-4B62-AAF1-B8533BCD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</a:t>
            </a:r>
            <a:r>
              <a:rPr lang="en-US" altLang="ko-KR" sz="4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 </a:t>
            </a:r>
            <a:r>
              <a:rPr lang="en-US" altLang="ko-KR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r>
              <a:rPr lang="en-US" altLang="ko-KR" sz="4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eason </a:t>
            </a:r>
            <a:r>
              <a:rPr lang="en-US" altLang="ko-KR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</a:t>
            </a:r>
            <a:r>
              <a:rPr lang="en-US" altLang="ko-KR" sz="4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ini </a:t>
            </a:r>
            <a:r>
              <a:rPr lang="en-US" altLang="ko-KR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roject</a:t>
            </a:r>
            <a:r>
              <a:rPr lang="ko-KR" altLang="en-US" sz="4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</a:t>
            </a:r>
            <a:r>
              <a:rPr lang="en-US" altLang="ko-KR" sz="4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4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95EAE-767F-459A-AA87-715900BD5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9051"/>
            <a:ext cx="10515600" cy="1603375"/>
          </a:xfrm>
        </p:spPr>
        <p:txBody>
          <a:bodyPr/>
          <a:lstStyle/>
          <a:p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Winter Season Mini Project</a:t>
            </a:r>
          </a:p>
          <a:p>
            <a:pPr lvl="1"/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CMD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첫 번째 활동으로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월의 본격적인 활동 전 기본적으로 필요한 협업에 대한 기초를 다지는 프로젝트이다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638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DB2EE-B02C-4B62-AAF1-B8533BCD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</a:t>
            </a:r>
            <a:r>
              <a:rPr lang="en-US" altLang="ko-KR" sz="4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 </a:t>
            </a:r>
            <a:r>
              <a:rPr lang="en-US" altLang="ko-KR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r>
              <a:rPr lang="en-US" altLang="ko-KR" sz="4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eason </a:t>
            </a:r>
            <a:r>
              <a:rPr lang="en-US" altLang="ko-KR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</a:t>
            </a:r>
            <a:r>
              <a:rPr lang="en-US" altLang="ko-KR" sz="4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ini </a:t>
            </a:r>
            <a:r>
              <a:rPr lang="en-US" altLang="ko-KR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</a:t>
            </a:r>
            <a:r>
              <a:rPr lang="en-US" altLang="ko-KR" sz="4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roject</a:t>
            </a:r>
            <a:r>
              <a:rPr lang="ko-KR" altLang="en-US" sz="4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</a:t>
            </a:r>
            <a:r>
              <a:rPr lang="en-US" altLang="ko-KR" sz="48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4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95EAE-767F-459A-AA87-715900BD5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7604"/>
            <a:ext cx="10515600" cy="2242792"/>
          </a:xfrm>
        </p:spPr>
        <p:txBody>
          <a:bodyPr/>
          <a:lstStyle/>
          <a:p>
            <a:r>
              <a:rPr lang="ko-KR" altLang="en-US" b="1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프로젝트  목표</a:t>
            </a:r>
            <a:endParaRPr lang="en-US" altLang="ko-KR" b="1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lvl="1"/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🎫 다수와 함께 프로젝트를 진행해보자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🎫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VCS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프로젝트에 접목시켜보자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  <a:p>
            <a:pPr lvl="1"/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🎫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하나의 프로젝트를 기획과 정리까지 완벽히 수행해보자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80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DB2EE-B02C-4B62-AAF1-B8533BCD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준비과정</a:t>
            </a:r>
            <a:endParaRPr lang="ko-KR" altLang="en-US" sz="4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DF143A-2CCE-47C3-9F6A-6B8AE3B3F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9" y="1487488"/>
            <a:ext cx="6573592" cy="516731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BDDB0FC-4683-4ACD-B70E-B1EE837624EB}"/>
              </a:ext>
            </a:extLst>
          </p:cNvPr>
          <p:cNvSpPr/>
          <p:nvPr/>
        </p:nvSpPr>
        <p:spPr>
          <a:xfrm>
            <a:off x="318053" y="3280229"/>
            <a:ext cx="4388362" cy="15530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DAA3B-C7CF-4A53-9C96-7D46BBC16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645" y="2034864"/>
            <a:ext cx="5204616" cy="407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6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DB2EE-B02C-4B62-AAF1-B8533BCD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진행과정</a:t>
            </a:r>
            <a:endParaRPr lang="ko-KR" altLang="en-US" sz="4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8DCDAF-4CA0-4730-9620-30975D101EEC}"/>
              </a:ext>
            </a:extLst>
          </p:cNvPr>
          <p:cNvGrpSpPr/>
          <p:nvPr/>
        </p:nvGrpSpPr>
        <p:grpSpPr>
          <a:xfrm>
            <a:off x="1288143" y="3211924"/>
            <a:ext cx="3898307" cy="707886"/>
            <a:chOff x="384313" y="3075057"/>
            <a:chExt cx="3898307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73FD46-6618-44F4-97B8-6E8952CE9CD2}"/>
                </a:ext>
              </a:extLst>
            </p:cNvPr>
            <p:cNvSpPr txBox="1"/>
            <p:nvPr/>
          </p:nvSpPr>
          <p:spPr>
            <a:xfrm>
              <a:off x="384313" y="3075057"/>
              <a:ext cx="18420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VCS</a:t>
              </a:r>
              <a:r>
                <a:rPr lang="ko-KR" altLang="en-US" sz="4000" b="1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en-US" altLang="ko-KR" sz="4000" b="1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:</a:t>
              </a:r>
              <a:r>
                <a:rPr lang="ko-KR" altLang="en-US" sz="4000" b="1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</a:p>
          </p:txBody>
        </p:sp>
        <p:pic>
          <p:nvPicPr>
            <p:cNvPr id="1026" name="Picture 2" descr="Join GitHub · GitHub">
              <a:extLst>
                <a:ext uri="{FF2B5EF4-FFF2-40B4-BE49-F238E27FC236}">
                  <a16:creationId xmlns:a16="http://schemas.microsoft.com/office/drawing/2014/main" id="{ACDC42B0-9D9A-48BE-8941-70DA70B42F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460" b="95556" l="26917" r="72917">
                          <a14:foregroundMark x1="50000" y1="90794" x2="50000" y2="90794"/>
                          <a14:foregroundMark x1="46500" y1="93810" x2="46500" y2="93810"/>
                          <a14:foregroundMark x1="43583" y1="95714" x2="43583" y2="95714"/>
                          <a14:foregroundMark x1="30917" y1="34762" x2="30917" y2="34762"/>
                          <a14:foregroundMark x1="32083" y1="48571" x2="32083" y2="48571"/>
                          <a14:foregroundMark x1="31167" y1="19841" x2="29500" y2="47619"/>
                          <a14:foregroundMark x1="33833" y1="24762" x2="31167" y2="62857"/>
                          <a14:foregroundMark x1="30167" y1="33810" x2="28250" y2="69048"/>
                          <a14:foregroundMark x1="28250" y1="69048" x2="29167" y2="73175"/>
                          <a14:foregroundMark x1="28417" y1="35873" x2="27667" y2="59048"/>
                          <a14:foregroundMark x1="26917" y1="45238" x2="27333" y2="58889"/>
                          <a14:foregroundMark x1="35583" y1="67619" x2="44667" y2="76190"/>
                          <a14:foregroundMark x1="30250" y1="72540" x2="45333" y2="90635"/>
                          <a14:foregroundMark x1="34583" y1="82857" x2="42333" y2="88413"/>
                          <a14:foregroundMark x1="56417" y1="92540" x2="70667" y2="69524"/>
                          <a14:foregroundMark x1="70667" y1="69524" x2="72917" y2="51905"/>
                          <a14:foregroundMark x1="32833" y1="71111" x2="47417" y2="84921"/>
                          <a14:foregroundMark x1="47000" y1="73968" x2="64500" y2="83016"/>
                          <a14:foregroundMark x1="43583" y1="91746" x2="58250" y2="88730"/>
                          <a14:foregroundMark x1="43833" y1="92857" x2="58833" y2="92540"/>
                          <a14:foregroundMark x1="43083" y1="94603" x2="56917" y2="94603"/>
                          <a14:foregroundMark x1="45667" y1="70317" x2="60417" y2="48571"/>
                          <a14:foregroundMark x1="60417" y1="48571" x2="60833" y2="46667"/>
                          <a14:foregroundMark x1="47250" y1="54603" x2="55083" y2="25714"/>
                          <a14:foregroundMark x1="54167" y1="9048" x2="41333" y2="7460"/>
                          <a14:foregroundMark x1="32583" y1="28095" x2="61333" y2="31111"/>
                          <a14:foregroundMark x1="41500" y1="32063" x2="60583" y2="25714"/>
                          <a14:foregroundMark x1="60583" y1="25714" x2="64417" y2="49206"/>
                          <a14:foregroundMark x1="57500" y1="22222" x2="61250" y2="54127"/>
                          <a14:foregroundMark x1="58167" y1="27619" x2="62583" y2="55079"/>
                          <a14:foregroundMark x1="48167" y1="31587" x2="48750" y2="56984"/>
                          <a14:foregroundMark x1="42083" y1="40317" x2="57500" y2="42857"/>
                          <a14:foregroundMark x1="36583" y1="28571" x2="40250" y2="64444"/>
                          <a14:foregroundMark x1="40250" y1="64444" x2="59750" y2="59524"/>
                          <a14:foregroundMark x1="59750" y1="59524" x2="54917" y2="649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84" t="3258" r="24857" b="1927"/>
            <a:stretch/>
          </p:blipFill>
          <p:spPr bwMode="auto">
            <a:xfrm>
              <a:off x="1903423" y="3108510"/>
              <a:ext cx="645886" cy="64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Git 과 GitHub 사용해보기~!">
              <a:extLst>
                <a:ext uri="{FF2B5EF4-FFF2-40B4-BE49-F238E27FC236}">
                  <a16:creationId xmlns:a16="http://schemas.microsoft.com/office/drawing/2014/main" id="{33107DCD-8C5A-4F8C-A29B-9CC1587F5C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167" b="60449" l="12119" r="45426">
                          <a14:foregroundMark x1="18217" y1="38008" x2="18765" y2="40393"/>
                          <a14:foregroundMark x1="16810" y1="41515" x2="15324" y2="52174"/>
                          <a14:foregroundMark x1="14621" y1="44320" x2="12197" y2="50771"/>
                          <a14:foregroundMark x1="16888" y1="58485" x2="17357" y2="58906"/>
                          <a14:foregroundMark x1="18139" y1="59467" x2="19077" y2="60589"/>
                          <a14:foregroundMark x1="16419" y1="41655" x2="17592" y2="40252"/>
                          <a14:foregroundMark x1="16810" y1="42216" x2="20094" y2="46424"/>
                          <a14:foregroundMark x1="18217" y1="41935" x2="21736" y2="50210"/>
                          <a14:foregroundMark x1="18608" y1="47265" x2="18452" y2="55961"/>
                          <a14:foregroundMark x1="16419" y1="41234" x2="17045" y2="40252"/>
                          <a14:foregroundMark x1="17045" y1="39691" x2="16185" y2="41094"/>
                          <a14:foregroundMark x1="38389" y1="39130" x2="38389" y2="39130"/>
                          <a14:foregroundMark x1="38389" y1="37307" x2="38858" y2="37588"/>
                          <a14:foregroundMark x1="37764" y1="39271" x2="38702" y2="38008"/>
                          <a14:foregroundMark x1="38233" y1="45302" x2="38546" y2="53015"/>
                          <a14:foregroundMark x1="37842" y1="44320" x2="39406" y2="44320"/>
                          <a14:foregroundMark x1="39249" y1="44039" x2="39640" y2="43478"/>
                          <a14:foregroundMark x1="43393" y1="39832" x2="42768" y2="51613"/>
                          <a14:foregroundMark x1="43002" y1="43759" x2="45426" y2="43759"/>
                          <a14:foregroundMark x1="35106" y1="44600" x2="29789" y2="44600"/>
                          <a14:foregroundMark x1="30727" y1="51613" x2="29711" y2="55119"/>
                          <a14:foregroundMark x1="30414" y1="55400" x2="34636" y2="556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8" t="36268" r="53097" b="37872"/>
            <a:stretch/>
          </p:blipFill>
          <p:spPr bwMode="auto">
            <a:xfrm>
              <a:off x="2883807" y="3144056"/>
              <a:ext cx="1398813" cy="569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28F966-915B-4F06-9E3F-C9EC01529A6C}"/>
              </a:ext>
            </a:extLst>
          </p:cNvPr>
          <p:cNvCxnSpPr>
            <a:cxnSpLocks/>
          </p:cNvCxnSpPr>
          <p:nvPr/>
        </p:nvCxnSpPr>
        <p:spPr>
          <a:xfrm>
            <a:off x="6224025" y="2903084"/>
            <a:ext cx="0" cy="13009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E2F092D5-617D-41A2-9B6B-C8CDB6B4A60C}"/>
              </a:ext>
            </a:extLst>
          </p:cNvPr>
          <p:cNvGrpSpPr/>
          <p:nvPr/>
        </p:nvGrpSpPr>
        <p:grpSpPr>
          <a:xfrm>
            <a:off x="7282711" y="2903084"/>
            <a:ext cx="3001922" cy="1325564"/>
            <a:chOff x="6586366" y="2766218"/>
            <a:chExt cx="3001922" cy="13255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1DC92C-CEB0-4749-8AE6-DD479439BF1C}"/>
                </a:ext>
              </a:extLst>
            </p:cNvPr>
            <p:cNvSpPr txBox="1"/>
            <p:nvPr/>
          </p:nvSpPr>
          <p:spPr>
            <a:xfrm>
              <a:off x="6586366" y="3095810"/>
              <a:ext cx="18420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Skills</a:t>
              </a:r>
              <a:r>
                <a:rPr lang="ko-KR" altLang="en-US" sz="4000" b="1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en-US" altLang="ko-KR" sz="4000" b="1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:</a:t>
              </a:r>
              <a:r>
                <a:rPr lang="ko-KR" altLang="en-US" sz="4000" b="1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</a:p>
          </p:txBody>
        </p:sp>
        <p:pic>
          <p:nvPicPr>
            <p:cNvPr id="1030" name="Picture 6" descr="1. C 프로그래밍 언어는?">
              <a:extLst>
                <a:ext uri="{FF2B5EF4-FFF2-40B4-BE49-F238E27FC236}">
                  <a16:creationId xmlns:a16="http://schemas.microsoft.com/office/drawing/2014/main" id="{24E00399-E164-4B2A-9578-953BD6BC3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8419" y="2766218"/>
              <a:ext cx="1159869" cy="1325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573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DB2EE-B02C-4B62-AAF1-B8533BCD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진행과정</a:t>
            </a:r>
            <a:endParaRPr lang="ko-KR" altLang="en-US" sz="4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4A6D4-4470-4044-90D3-6D8A7CBE52FD}"/>
              </a:ext>
            </a:extLst>
          </p:cNvPr>
          <p:cNvSpPr txBox="1"/>
          <p:nvPr/>
        </p:nvSpPr>
        <p:spPr>
          <a:xfrm>
            <a:off x="4492171" y="1690688"/>
            <a:ext cx="3207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Schedule -</a:t>
            </a:r>
            <a:endParaRPr lang="ko-KR" altLang="en-US" sz="36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EFE639-CD30-452B-9C7C-CAB0F56ABAD4}"/>
              </a:ext>
            </a:extLst>
          </p:cNvPr>
          <p:cNvSpPr txBox="1"/>
          <p:nvPr/>
        </p:nvSpPr>
        <p:spPr>
          <a:xfrm>
            <a:off x="3367313" y="2566985"/>
            <a:ext cx="6197601" cy="260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🎈 </a:t>
            </a:r>
            <a:r>
              <a:rPr lang="ko-KR" altLang="en-US" sz="2800" b="1" dirty="0"/>
              <a:t>첫 번째 미팅</a:t>
            </a:r>
            <a:r>
              <a:rPr lang="ko-KR" altLang="en-US" sz="2800" dirty="0"/>
              <a:t> </a:t>
            </a:r>
            <a:r>
              <a:rPr lang="en-US" altLang="ko-KR" sz="2800" dirty="0"/>
              <a:t>(21.01.24. 3PM)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🎈 </a:t>
            </a:r>
            <a:r>
              <a:rPr lang="ko-KR" altLang="en-US" sz="2800" b="1" dirty="0"/>
              <a:t>기능별 개발기한</a:t>
            </a:r>
            <a:r>
              <a:rPr lang="ko-KR" altLang="en-US" sz="2800" dirty="0"/>
              <a:t> </a:t>
            </a:r>
            <a:r>
              <a:rPr lang="en-US" altLang="ko-KR" sz="2800" dirty="0"/>
              <a:t>(21.01.29. 12PM)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🎈</a:t>
            </a:r>
            <a:r>
              <a:rPr lang="en-US" altLang="ko-KR" sz="2800" dirty="0"/>
              <a:t> </a:t>
            </a:r>
            <a:r>
              <a:rPr lang="ko-KR" altLang="en-US" sz="2800" b="1" dirty="0"/>
              <a:t>두 번째 미팅</a:t>
            </a:r>
            <a:r>
              <a:rPr lang="ko-KR" altLang="en-US" sz="2800" dirty="0"/>
              <a:t> </a:t>
            </a:r>
            <a:r>
              <a:rPr lang="en-US" altLang="ko-KR" sz="2800" dirty="0"/>
              <a:t>(21.01.30. 4PM)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🎈</a:t>
            </a:r>
            <a:r>
              <a:rPr lang="en-US" altLang="ko-KR" sz="2800" dirty="0"/>
              <a:t> </a:t>
            </a:r>
            <a:r>
              <a:rPr lang="ko-KR" altLang="en-US" sz="2800" b="1" dirty="0"/>
              <a:t>결과 발표 및 시연회</a:t>
            </a:r>
            <a:r>
              <a:rPr lang="ko-KR" altLang="en-US" sz="2800" dirty="0"/>
              <a:t> </a:t>
            </a:r>
            <a:r>
              <a:rPr lang="en-US" altLang="ko-KR" sz="2800" dirty="0"/>
              <a:t>(21.02.05. 3PM)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393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DB2EE-B02C-4B62-AAF1-B8533BCD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진행과정</a:t>
            </a:r>
            <a:endParaRPr lang="ko-KR" altLang="en-US" sz="4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A160EA-2AB6-4693-B698-0F79B08C8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7" r="39644"/>
          <a:stretch/>
        </p:blipFill>
        <p:spPr>
          <a:xfrm>
            <a:off x="6095999" y="522513"/>
            <a:ext cx="5769627" cy="61540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4DDBC3-41E6-4708-B2A6-DE39D8147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6" y="1472974"/>
            <a:ext cx="5869351" cy="511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DB2EE-B02C-4B62-AAF1-B8533BCD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진행과정</a:t>
            </a:r>
            <a:endParaRPr lang="ko-KR" altLang="en-US" sz="48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1A887B-1257-4A19-BBE8-855DD92D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94" y="2646589"/>
            <a:ext cx="10539693" cy="209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608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1"/>
      </a:accent5>
      <a:accent6>
        <a:srgbClr val="77AF88"/>
      </a:accent6>
      <a:hlink>
        <a:srgbClr val="758A53"/>
      </a:hlink>
      <a:folHlink>
        <a:srgbClr val="7F7F7F"/>
      </a:folHlink>
    </a:clrScheme>
    <a:fontScheme name="Custom 23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309</Words>
  <Application>Microsoft Office PowerPoint</Application>
  <PresentationFormat>와이드스크린</PresentationFormat>
  <Paragraphs>50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0" baseType="lpstr">
      <vt:lpstr>08서울남산체 B</vt:lpstr>
      <vt:lpstr>08서울남산체 EB</vt:lpstr>
      <vt:lpstr>08서울남산체 M</vt:lpstr>
      <vt:lpstr>AvenirNext LT Pro Medium</vt:lpstr>
      <vt:lpstr>a타이틀고딕1</vt:lpstr>
      <vt:lpstr>Microsoft GothicNeo</vt:lpstr>
      <vt:lpstr>Microsoft GothicNeo Light</vt:lpstr>
      <vt:lpstr>배달의민족 주아</vt:lpstr>
      <vt:lpstr>Arial</vt:lpstr>
      <vt:lpstr>Avenir Next LT Pro</vt:lpstr>
      <vt:lpstr>Book Antiqua</vt:lpstr>
      <vt:lpstr>Modern Love</vt:lpstr>
      <vt:lpstr>Wingdings</vt:lpstr>
      <vt:lpstr>ExploreVTI</vt:lpstr>
      <vt:lpstr>Winter Season  Mini Project </vt:lpstr>
      <vt:lpstr>Index</vt:lpstr>
      <vt:lpstr>Winter Season Mini Project란?</vt:lpstr>
      <vt:lpstr>Winter Season Mini Project란?</vt:lpstr>
      <vt:lpstr>프로젝트 준비과정</vt:lpstr>
      <vt:lpstr>프로젝트 진행과정</vt:lpstr>
      <vt:lpstr>프로젝트 진행과정</vt:lpstr>
      <vt:lpstr>프로젝트 진행과정</vt:lpstr>
      <vt:lpstr>프로젝트 진행과정</vt:lpstr>
      <vt:lpstr>프로젝트 진행과정</vt:lpstr>
      <vt:lpstr>프로젝트 진행과정</vt:lpstr>
      <vt:lpstr>결과시연 / 문제점</vt:lpstr>
      <vt:lpstr>결과시연 / 문제점</vt:lpstr>
      <vt:lpstr>결과시연 / 문제점</vt:lpstr>
      <vt:lpstr>느낀점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Season  Mini Project </dc:title>
  <dc:creator>choi jaehun</dc:creator>
  <cp:lastModifiedBy>choi jaehun</cp:lastModifiedBy>
  <cp:revision>14</cp:revision>
  <dcterms:created xsi:type="dcterms:W3CDTF">2021-01-31T11:25:25Z</dcterms:created>
  <dcterms:modified xsi:type="dcterms:W3CDTF">2021-02-01T17:29:44Z</dcterms:modified>
</cp:coreProperties>
</file>