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65" r:id="rId4"/>
    <p:sldId id="275" r:id="rId5"/>
    <p:sldId id="273" r:id="rId6"/>
    <p:sldId id="274" r:id="rId7"/>
    <p:sldId id="261" r:id="rId8"/>
    <p:sldId id="268" r:id="rId9"/>
    <p:sldId id="270" r:id="rId10"/>
    <p:sldId id="271" r:id="rId11"/>
    <p:sldId id="26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8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9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1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96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2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0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9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06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6DCD-4700-455A-AD6D-3C42515F5C5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2021-02-05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3A184-67E8-40B5-A2FF-4C77723C27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-1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4000" b="1" i="1" kern="0" dirty="0" smtClean="0"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4800" dirty="0" smtClean="0">
                <a:solidFill>
                  <a:prstClr val="white"/>
                </a:solidFill>
              </a:rPr>
              <a:t>Winter Season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4800" dirty="0" smtClean="0">
                <a:solidFill>
                  <a:prstClr val="white"/>
                </a:solidFill>
              </a:rPr>
              <a:t>Mini Project</a:t>
            </a:r>
            <a:r>
              <a:rPr lang="en-US" altLang="ko-KR" sz="4000" dirty="0" smtClean="0">
                <a:solidFill>
                  <a:prstClr val="white"/>
                </a:solidFill>
              </a:rPr>
              <a:t>	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prstClr val="white"/>
                </a:solidFill>
              </a:rPr>
              <a:t>- Team B -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69392"/>
              </p:ext>
            </p:extLst>
          </p:nvPr>
        </p:nvGraphicFramePr>
        <p:xfrm>
          <a:off x="10458578" y="957748"/>
          <a:ext cx="1400595" cy="475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최형순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팀장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0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이규호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조원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9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이승현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조원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9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박병근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조원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510546"/>
                  </a:ext>
                </a:extLst>
              </a:tr>
              <a:tr h="9519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신현수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조원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9689660" y="2062179"/>
            <a:ext cx="505683" cy="5056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689659" y="4021797"/>
            <a:ext cx="505683" cy="5056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689659" y="3049608"/>
            <a:ext cx="505683" cy="5056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689660" y="1162107"/>
            <a:ext cx="505683" cy="505683"/>
          </a:xfrm>
          <a:prstGeom prst="roundRect">
            <a:avLst>
              <a:gd name="adj" fmla="val 23615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166916" y="989327"/>
            <a:ext cx="194840" cy="194839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690508" y="4971933"/>
            <a:ext cx="505683" cy="5056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402" y="2077795"/>
            <a:ext cx="460196" cy="4601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402" y="3083378"/>
            <a:ext cx="460196" cy="4601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827" y="4044540"/>
            <a:ext cx="460196" cy="4601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827" y="5002446"/>
            <a:ext cx="460196" cy="4601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618" y="1184850"/>
            <a:ext cx="460196" cy="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3878910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실행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및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문제점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문제점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7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3879" y="2086780"/>
            <a:ext cx="91143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예외 처리</a:t>
            </a:r>
          </a:p>
          <a:p>
            <a:r>
              <a:rPr lang="ko-KR" altLang="en-US" sz="2000" dirty="0" smtClean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 </a:t>
            </a:r>
            <a:r>
              <a:rPr lang="ko-KR" altLang="en-US" sz="2000" dirty="0"/>
              <a:t>구현 </a:t>
            </a:r>
            <a:r>
              <a:rPr lang="ko-KR" altLang="en-US" sz="2000" dirty="0" smtClean="0"/>
              <a:t>기간 </a:t>
            </a:r>
            <a:r>
              <a:rPr lang="ko-KR" altLang="en-US" sz="2000" dirty="0"/>
              <a:t>짧아 생각지 못한 예외를 처리 하지 못한 것이 아쉽다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주석 처리 </a:t>
            </a:r>
          </a:p>
          <a:p>
            <a:r>
              <a:rPr lang="ko-KR" altLang="en-US" sz="2000" dirty="0"/>
              <a:t>▶ </a:t>
            </a:r>
            <a:r>
              <a:rPr lang="ko-KR" altLang="en-US" sz="2000" dirty="0" smtClean="0"/>
              <a:t>코드를 </a:t>
            </a:r>
            <a:r>
              <a:rPr lang="ko-KR" altLang="en-US" sz="2000" dirty="0"/>
              <a:t>볼 때 주석 처리가 제대로 되어 있지 않아 </a:t>
            </a:r>
            <a:r>
              <a:rPr lang="ko-KR" altLang="en-US" sz="2000" dirty="0" smtClean="0"/>
              <a:t>코드 파악이 어렵다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코딩 스타일</a:t>
            </a:r>
          </a:p>
          <a:p>
            <a:r>
              <a:rPr lang="ko-KR" altLang="en-US" sz="2000" dirty="0"/>
              <a:t>▶ </a:t>
            </a:r>
            <a:r>
              <a:rPr lang="ko-KR" altLang="en-US" sz="2000" dirty="0" smtClean="0"/>
              <a:t>각자 </a:t>
            </a:r>
            <a:r>
              <a:rPr lang="ko-KR" altLang="en-US" sz="2000" dirty="0"/>
              <a:t>코딩 스타일이 다르다 보니 변수의 활용도가 떨어졌다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en-US" altLang="ko-KR" sz="2000" dirty="0" err="1"/>
              <a:t>Git</a:t>
            </a:r>
            <a:r>
              <a:rPr lang="ko-KR" altLang="en-US" sz="2000" dirty="0"/>
              <a:t>사용법 </a:t>
            </a:r>
            <a:r>
              <a:rPr lang="ko-KR" altLang="en-US" sz="2000" dirty="0" smtClean="0"/>
              <a:t>미숙</a:t>
            </a:r>
            <a:endParaRPr lang="ko-KR" altLang="en-US" sz="2000" dirty="0"/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VCS</a:t>
            </a:r>
            <a:r>
              <a:rPr lang="ko-KR" altLang="en-US" sz="2000" dirty="0"/>
              <a:t>를 처음 </a:t>
            </a:r>
            <a:r>
              <a:rPr lang="ko-KR" altLang="en-US" sz="2000" dirty="0" smtClean="0"/>
              <a:t>사용하다 보니 기능을 제대로 활용하지 못했다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45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느낀점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14363"/>
              </p:ext>
            </p:extLst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16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1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1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5" name="양쪽 모서리가 둥근 사각형 144"/>
          <p:cNvSpPr/>
          <p:nvPr/>
        </p:nvSpPr>
        <p:spPr>
          <a:xfrm rot="16200000">
            <a:off x="822520" y="4332891"/>
            <a:ext cx="514350" cy="145026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느낀점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95079" y="4858686"/>
            <a:ext cx="398653" cy="374898"/>
          </a:xfrm>
          <a:prstGeom prst="roundRect">
            <a:avLst>
              <a:gd name="adj" fmla="val 33182"/>
            </a:avLst>
          </a:prstGeom>
          <a:solidFill>
            <a:srgbClr val="5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각 삼각형 146"/>
          <p:cNvSpPr/>
          <p:nvPr/>
        </p:nvSpPr>
        <p:spPr>
          <a:xfrm rot="16200000">
            <a:off x="324187" y="4964035"/>
            <a:ext cx="254570" cy="284522"/>
          </a:xfrm>
          <a:prstGeom prst="rtTriangle">
            <a:avLst/>
          </a:prstGeom>
          <a:solidFill>
            <a:srgbClr val="5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Freeform 6"/>
          <p:cNvSpPr>
            <a:spLocks/>
          </p:cNvSpPr>
          <p:nvPr/>
        </p:nvSpPr>
        <p:spPr bwMode="auto">
          <a:xfrm rot="10800000" flipH="1" flipV="1">
            <a:off x="292417" y="4936170"/>
            <a:ext cx="200498" cy="19827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5D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70983" y="1866900"/>
            <a:ext cx="8765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최형순</a:t>
            </a:r>
            <a:endParaRPr lang="ko-KR" altLang="en-US" sz="2000" dirty="0"/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협업의 어려움과 </a:t>
            </a:r>
            <a:r>
              <a:rPr lang="en-US" altLang="ko-KR" sz="2000" dirty="0"/>
              <a:t>VCS</a:t>
            </a:r>
            <a:r>
              <a:rPr lang="ko-KR" altLang="en-US" sz="2000" dirty="0"/>
              <a:t>활용에 대한 필요성을 느낄 수 </a:t>
            </a:r>
            <a:r>
              <a:rPr lang="ko-KR" altLang="en-US" sz="2000" dirty="0" smtClean="0"/>
              <a:t>있었다</a:t>
            </a:r>
            <a:r>
              <a:rPr lang="en-US" altLang="ko-KR" sz="2000" dirty="0" smtClean="0"/>
              <a:t>. 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이규호</a:t>
            </a:r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VCS(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)</a:t>
            </a:r>
            <a:r>
              <a:rPr lang="ko-KR" altLang="en-US" sz="2000" dirty="0"/>
              <a:t>를 활용하여 협업을 배울 수 있어 만족스러운 시간이었다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신현수</a:t>
            </a:r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프로젝트를 진행하면서 본인의 부족한 부분을 파악할 수 </a:t>
            </a:r>
            <a:r>
              <a:rPr lang="ko-KR" altLang="en-US" sz="2000" dirty="0" smtClean="0"/>
              <a:t>있었다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박병근</a:t>
            </a:r>
            <a:r>
              <a:rPr lang="en-US" altLang="ko-KR" sz="2000" dirty="0"/>
              <a:t>, </a:t>
            </a:r>
            <a:r>
              <a:rPr lang="ko-KR" altLang="en-US" sz="2000" dirty="0"/>
              <a:t>이승현</a:t>
            </a:r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VCS(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)</a:t>
            </a:r>
            <a:r>
              <a:rPr lang="ko-KR" altLang="en-US" sz="2000" dirty="0"/>
              <a:t>를 활용한 협업의 필요성 및 중요성을 알게 되었다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※ </a:t>
            </a:r>
            <a:r>
              <a:rPr lang="ko-KR" altLang="en-US" sz="2000" dirty="0"/>
              <a:t>프로젝트 완수의 성취감 및 협업의 중요성을 </a:t>
            </a:r>
            <a:r>
              <a:rPr lang="ko-KR" altLang="en-US" sz="2000" dirty="0" smtClean="0"/>
              <a:t>깨닫는 시간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84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-1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4000" b="1" i="1" kern="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6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목차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  <a:latin typeface="+mj-lt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93019"/>
              </p:ext>
            </p:extLst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+mn-lt"/>
                        </a:rPr>
                        <a:t>준비 과정 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+mn-lt"/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+mn-lt"/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+mn-lt"/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  <a:latin typeface="+mn-lt"/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  <a:latin typeface="+mn-lt"/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76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0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7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2370979" y="1809084"/>
            <a:ext cx="4464000" cy="792000"/>
            <a:chOff x="4945596" y="2315775"/>
            <a:chExt cx="3534517" cy="55730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945596" y="2315775"/>
              <a:ext cx="3534517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0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준비 과정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5621531" y="241442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모서리가 둥근 직사각형 80"/>
            <p:cNvSpPr/>
            <p:nvPr/>
          </p:nvSpPr>
          <p:spPr>
            <a:xfrm>
              <a:off x="5139314" y="245176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chemeClr val="tx1"/>
                  </a:solidFill>
                </a:rPr>
                <a:t>1</a:t>
              </a:r>
              <a:endParaRPr lang="ko-KR" altLang="en-US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370979" y="2886974"/>
            <a:ext cx="4464000" cy="792000"/>
            <a:chOff x="4945596" y="2315775"/>
            <a:chExt cx="3534517" cy="55730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4945596" y="2315775"/>
              <a:ext cx="3534517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0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진행 과정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5621531" y="241442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5139314" y="245176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chemeClr val="tx1"/>
                  </a:solidFill>
                </a:rPr>
                <a:t>2</a:t>
              </a:r>
              <a:endParaRPr lang="ko-KR" altLang="en-US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370979" y="3962007"/>
            <a:ext cx="4464000" cy="792000"/>
            <a:chOff x="4945596" y="2315775"/>
            <a:chExt cx="3534517" cy="557303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4945596" y="2315775"/>
              <a:ext cx="3534517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0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실행 및 문제점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621531" y="241442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모서리가 둥근 직사각형 88"/>
            <p:cNvSpPr/>
            <p:nvPr/>
          </p:nvSpPr>
          <p:spPr>
            <a:xfrm>
              <a:off x="5139314" y="245176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chemeClr val="tx1"/>
                  </a:solidFill>
                </a:rPr>
                <a:t>3</a:t>
              </a:r>
              <a:endParaRPr lang="ko-KR" altLang="en-US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370981" y="5042270"/>
            <a:ext cx="4464000" cy="792000"/>
            <a:chOff x="4945596" y="2315775"/>
            <a:chExt cx="3534517" cy="557303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945596" y="2315775"/>
              <a:ext cx="3534517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000" b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느낀점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621531" y="241442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139314" y="245176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chemeClr val="tx1"/>
                  </a:solidFill>
                </a:rPr>
                <a:t>4</a:t>
              </a:r>
              <a:endParaRPr lang="ko-KR" altLang="en-US" b="1" kern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7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-13548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14409"/>
              </p:ext>
            </p:extLst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준비 과정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프로젝트 준비 과정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  <a:latin typeface="+mj-lt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417" y="2707248"/>
            <a:ext cx="4957568" cy="2647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0983" y="2098814"/>
            <a:ext cx="4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VCS(Version </a:t>
            </a:r>
            <a:r>
              <a:rPr lang="en-US" altLang="ko-KR" sz="2400" dirty="0">
                <a:latin typeface="+mn-ea"/>
              </a:rPr>
              <a:t>control system)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01" y="2098815"/>
            <a:ext cx="440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Language(</a:t>
            </a:r>
            <a:r>
              <a:rPr lang="ko-KR" altLang="en-US" sz="2400" dirty="0" smtClean="0"/>
              <a:t>프로그래밍 언어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62" name="Picture 14" descr="C언어 로고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85" y="2894430"/>
            <a:ext cx="3430693" cy="214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2881561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진행 과정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진행 과정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83" y="1604778"/>
            <a:ext cx="8325592" cy="5012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4" y="2279169"/>
            <a:ext cx="3722517" cy="5597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4" y="3208304"/>
            <a:ext cx="3722517" cy="590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4" y="4258598"/>
            <a:ext cx="3722517" cy="5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2881561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진행 과정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진행 과정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1030" name="Picture 6" descr="디스코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43" y="1969090"/>
            <a:ext cx="3025015" cy="18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59" y="1969090"/>
            <a:ext cx="5819691" cy="4708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643" y="4003205"/>
            <a:ext cx="3048742" cy="26765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08780" y="1496434"/>
            <a:ext cx="931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DISCORD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Visual </a:t>
            </a:r>
            <a:r>
              <a:rPr lang="en-US" altLang="ko-KR" dirty="0" err="1" smtClean="0"/>
              <a:t>Stdio</a:t>
            </a:r>
            <a:r>
              <a:rPr lang="en-US" altLang="ko-KR" dirty="0"/>
              <a:t>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를 이용한 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2881561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진행 과정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진행 과정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82" y="2032152"/>
            <a:ext cx="5744317" cy="45689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08780" y="1496434"/>
            <a:ext cx="931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2. </a:t>
            </a:r>
            <a:r>
              <a:rPr lang="en-US" altLang="ko-KR" dirty="0" err="1" smtClean="0"/>
              <a:t>GitBash</a:t>
            </a:r>
            <a:r>
              <a:rPr lang="ko-KR" altLang="en-US" dirty="0" smtClean="0"/>
              <a:t>를 이용한 파일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2881561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진행 과정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진행 과정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34891"/>
              </p:ext>
            </p:extLst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실행 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및</a:t>
                      </a:r>
                      <a:endParaRPr lang="en-US" altLang="ko-KR" sz="1200" b="1" dirty="0" smtClean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문제점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83" y="2029400"/>
            <a:ext cx="8077842" cy="4144952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308780" y="1496434"/>
            <a:ext cx="931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3. GitHub</a:t>
            </a:r>
            <a:r>
              <a:rPr lang="ko-KR" altLang="en-US" dirty="0"/>
              <a:t>를</a:t>
            </a:r>
            <a:r>
              <a:rPr lang="ko-KR" altLang="en-US" dirty="0" smtClean="0"/>
              <a:t> 이용한 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3878910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실행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및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문제점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그램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7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83" y="1507919"/>
            <a:ext cx="9400103" cy="50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6351" y="3878910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실행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및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문제점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ko-KR" altLang="en-US" sz="3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52855" y="1724023"/>
          <a:ext cx="891784" cy="388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준비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8294D4"/>
                          </a:solidFill>
                        </a:rPr>
                        <a:t>진행 과정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8294D4"/>
                          </a:solidFill>
                        </a:rPr>
                        <a:t>느낀점</a:t>
                      </a:r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313321" y="1990752"/>
            <a:ext cx="241562" cy="3249794"/>
            <a:chOff x="313321" y="1990753"/>
            <a:chExt cx="193117" cy="2329253"/>
          </a:xfrm>
        </p:grpSpPr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7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7221" y="1235629"/>
            <a:ext cx="70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CMD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" y="764563"/>
            <a:ext cx="460196" cy="4601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83" y="1547955"/>
            <a:ext cx="3979941" cy="5027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61" y="1544066"/>
            <a:ext cx="465837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339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117</cp:revision>
  <dcterms:created xsi:type="dcterms:W3CDTF">2021-02-03T13:46:54Z</dcterms:created>
  <dcterms:modified xsi:type="dcterms:W3CDTF">2021-02-04T20:41:59Z</dcterms:modified>
</cp:coreProperties>
</file>