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61" r:id="rId7"/>
    <p:sldId id="262" r:id="rId8"/>
    <p:sldId id="259" r:id="rId9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F161C-9502-44C3-A6D6-E0E62B281B86}" type="datetimeFigureOut">
              <a:rPr lang="bg-BG" smtClean="0"/>
              <a:t>22.10.2014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0B428-365A-4D9E-917B-14B35AA7ECD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70721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F161C-9502-44C3-A6D6-E0E62B281B86}" type="datetimeFigureOut">
              <a:rPr lang="bg-BG" smtClean="0"/>
              <a:t>22.10.2014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0B428-365A-4D9E-917B-14B35AA7ECD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0500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F161C-9502-44C3-A6D6-E0E62B281B86}" type="datetimeFigureOut">
              <a:rPr lang="bg-BG" smtClean="0"/>
              <a:t>22.10.2014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0B428-365A-4D9E-917B-14B35AA7ECD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6239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F161C-9502-44C3-A6D6-E0E62B281B86}" type="datetimeFigureOut">
              <a:rPr lang="bg-BG" smtClean="0"/>
              <a:t>22.10.2014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0B428-365A-4D9E-917B-14B35AA7ECD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31472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F161C-9502-44C3-A6D6-E0E62B281B86}" type="datetimeFigureOut">
              <a:rPr lang="bg-BG" smtClean="0"/>
              <a:t>22.10.2014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0B428-365A-4D9E-917B-14B35AA7ECD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14682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F161C-9502-44C3-A6D6-E0E62B281B86}" type="datetimeFigureOut">
              <a:rPr lang="bg-BG" smtClean="0"/>
              <a:t>22.10.2014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0B428-365A-4D9E-917B-14B35AA7ECD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0659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F161C-9502-44C3-A6D6-E0E62B281B86}" type="datetimeFigureOut">
              <a:rPr lang="bg-BG" smtClean="0"/>
              <a:t>22.10.2014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0B428-365A-4D9E-917B-14B35AA7ECD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49898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F161C-9502-44C3-A6D6-E0E62B281B86}" type="datetimeFigureOut">
              <a:rPr lang="bg-BG" smtClean="0"/>
              <a:t>22.10.2014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0B428-365A-4D9E-917B-14B35AA7ECD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97675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F161C-9502-44C3-A6D6-E0E62B281B86}" type="datetimeFigureOut">
              <a:rPr lang="bg-BG" smtClean="0"/>
              <a:t>22.10.2014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0B428-365A-4D9E-917B-14B35AA7ECD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30172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F161C-9502-44C3-A6D6-E0E62B281B86}" type="datetimeFigureOut">
              <a:rPr lang="bg-BG" smtClean="0"/>
              <a:t>22.10.2014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0B428-365A-4D9E-917B-14B35AA7ECD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45655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F161C-9502-44C3-A6D6-E0E62B281B86}" type="datetimeFigureOut">
              <a:rPr lang="bg-BG" smtClean="0"/>
              <a:t>22.10.2014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0B428-365A-4D9E-917B-14B35AA7ECD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16167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r="-4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F161C-9502-44C3-A6D6-E0E62B281B86}" type="datetimeFigureOut">
              <a:rPr lang="bg-BG" smtClean="0"/>
              <a:t>22.10.2014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0B428-365A-4D9E-917B-14B35AA7ECD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04291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lgerian" panose="04020705040A02060702" pitchFamily="82" charset="0"/>
              </a:rPr>
              <a:t>Team Capek @ </a:t>
            </a:r>
            <a:r>
              <a:rPr lang="en-US" b="1" dirty="0" err="1" smtClean="0">
                <a:solidFill>
                  <a:schemeClr val="bg1"/>
                </a:solidFill>
                <a:latin typeface="Algerian" panose="04020705040A02060702" pitchFamily="82" charset="0"/>
              </a:rPr>
              <a:t>SoftUni</a:t>
            </a:r>
            <a:endParaRPr lang="bg-BG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Teamwork Project OOP Course Role-Playing Game </a:t>
            </a:r>
            <a:endParaRPr lang="bg-BG" sz="3200" b="1" dirty="0" smtClean="0">
              <a:solidFill>
                <a:schemeClr val="bg1"/>
              </a:solidFill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2762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+mn-lt"/>
              </a:rPr>
              <a:t>		</a:t>
            </a:r>
            <a:r>
              <a:rPr lang="en-US" sz="3600" b="1" dirty="0" smtClean="0">
                <a:solidFill>
                  <a:schemeClr val="bg1"/>
                </a:solidFill>
                <a:latin typeface="+mn-lt"/>
              </a:rPr>
              <a:t>Teamwork Project OOP </a:t>
            </a:r>
            <a:r>
              <a:rPr lang="en-US" sz="3600" b="1" dirty="0" err="1" smtClean="0">
                <a:solidFill>
                  <a:schemeClr val="bg1"/>
                </a:solidFill>
                <a:latin typeface="+mn-lt"/>
              </a:rPr>
              <a:t>Cousre</a:t>
            </a:r>
            <a:r>
              <a:rPr lang="en-US" sz="3600" b="1" dirty="0" smtClean="0">
                <a:solidFill>
                  <a:schemeClr val="bg1"/>
                </a:solidFill>
                <a:latin typeface="+mn-lt"/>
              </a:rPr>
              <a:t>: </a:t>
            </a:r>
            <a:br>
              <a:rPr lang="en-US" sz="3600" b="1" dirty="0" smtClean="0">
                <a:solidFill>
                  <a:schemeClr val="bg1"/>
                </a:solidFill>
                <a:latin typeface="+mn-lt"/>
              </a:rPr>
            </a:br>
            <a:r>
              <a:rPr lang="en-US" sz="3600" b="1" dirty="0" smtClean="0">
                <a:solidFill>
                  <a:schemeClr val="bg1"/>
                </a:solidFill>
                <a:latin typeface="+mn-lt"/>
              </a:rPr>
              <a:t>		Role-Playing Game</a:t>
            </a:r>
            <a:endParaRPr lang="bg-BG"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2180492" y="2264897"/>
            <a:ext cx="9173308" cy="391206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Our Team presents you a 2D objected-oriented role-playing game that meets all the requirements of the assignment</a:t>
            </a:r>
            <a:r>
              <a:rPr lang="en-US" dirty="0" smtClean="0"/>
              <a:t> 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Written in C# programming language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Used GUI: Windows Forms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GitHub repository: </a:t>
            </a:r>
          </a:p>
          <a:p>
            <a:pPr lvl="2"/>
            <a:r>
              <a:rPr lang="en-US" sz="2400" b="1" i="1" u="sng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https://github.com/Team-Capek/Team-Capek </a:t>
            </a:r>
          </a:p>
          <a:p>
            <a:r>
              <a:rPr lang="bg-BG" b="1" dirty="0" err="1" smtClean="0">
                <a:solidFill>
                  <a:schemeClr val="bg1"/>
                </a:solidFill>
              </a:rPr>
              <a:t>Теам</a:t>
            </a:r>
            <a:r>
              <a:rPr lang="bg-BG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Comunication</a:t>
            </a:r>
            <a:r>
              <a:rPr lang="en-US" b="1" dirty="0" smtClean="0">
                <a:solidFill>
                  <a:schemeClr val="bg1"/>
                </a:solidFill>
              </a:rPr>
              <a:t>: </a:t>
            </a:r>
            <a:r>
              <a:rPr lang="bg-BG" b="1" dirty="0" smtClean="0">
                <a:solidFill>
                  <a:schemeClr val="bg1"/>
                </a:solidFill>
              </a:rPr>
              <a:t>		</a:t>
            </a:r>
            <a:endParaRPr lang="bg-BG" sz="2400" b="1" i="1" u="sng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sz="2400" b="1" i="1" u="sng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https://capek.slack.com</a:t>
            </a:r>
            <a:endParaRPr lang="en-US" sz="2400" b="1" i="1" u="sng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13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37066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+mn-lt"/>
              </a:rPr>
              <a:t>		</a:t>
            </a:r>
            <a:r>
              <a:rPr lang="en-US" sz="3600" b="1" dirty="0" smtClean="0">
                <a:solidFill>
                  <a:schemeClr val="bg1"/>
                </a:solidFill>
                <a:latin typeface="+mn-lt"/>
              </a:rPr>
              <a:t>Game Implemented Assets</a:t>
            </a:r>
            <a:endParaRPr lang="bg-BG"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2447778" y="1825625"/>
            <a:ext cx="8906022" cy="4351338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Interfaces:</a:t>
            </a:r>
          </a:p>
          <a:p>
            <a:pPr lvl="1"/>
            <a:r>
              <a:rPr lang="en-US" sz="2600" b="1" dirty="0" err="1" smtClean="0">
                <a:solidFill>
                  <a:schemeClr val="bg1"/>
                </a:solidFill>
              </a:rPr>
              <a:t>IGameObject</a:t>
            </a:r>
            <a:endParaRPr lang="en-US" sz="2600" b="1" dirty="0" smtClean="0">
              <a:solidFill>
                <a:schemeClr val="bg1"/>
              </a:solidFill>
            </a:endParaRPr>
          </a:p>
          <a:p>
            <a:pPr lvl="2"/>
            <a:r>
              <a:rPr lang="en-US" sz="2400" b="1" dirty="0" err="1" smtClean="0">
                <a:solidFill>
                  <a:schemeClr val="bg1"/>
                </a:solidFill>
              </a:rPr>
              <a:t>IRenderable</a:t>
            </a:r>
            <a:r>
              <a:rPr lang="en-US" sz="2400" b="1" dirty="0" smtClean="0">
                <a:solidFill>
                  <a:schemeClr val="bg1"/>
                </a:solidFill>
              </a:rPr>
              <a:t> : </a:t>
            </a:r>
            <a:r>
              <a:rPr lang="en-US" sz="2400" b="1" dirty="0" err="1" smtClean="0">
                <a:solidFill>
                  <a:schemeClr val="bg1"/>
                </a:solidFill>
              </a:rPr>
              <a:t>IGameObject</a:t>
            </a:r>
            <a:endParaRPr lang="en-US" sz="2400" b="1" dirty="0" smtClean="0">
              <a:solidFill>
                <a:schemeClr val="bg1"/>
              </a:solidFill>
            </a:endParaRPr>
          </a:p>
          <a:p>
            <a:pPr lvl="2"/>
            <a:r>
              <a:rPr lang="en-US" sz="2400" b="1" dirty="0" err="1" smtClean="0">
                <a:solidFill>
                  <a:schemeClr val="bg1"/>
                </a:solidFill>
              </a:rPr>
              <a:t>IMovable</a:t>
            </a:r>
            <a:r>
              <a:rPr lang="en-US" sz="2400" b="1" dirty="0" smtClean="0">
                <a:solidFill>
                  <a:schemeClr val="bg1"/>
                </a:solidFill>
              </a:rPr>
              <a:t> : </a:t>
            </a:r>
            <a:r>
              <a:rPr lang="en-US" sz="2400" b="1" dirty="0" err="1" smtClean="0">
                <a:solidFill>
                  <a:schemeClr val="bg1"/>
                </a:solidFill>
              </a:rPr>
              <a:t>IGameObject</a:t>
            </a:r>
            <a:endParaRPr lang="en-US" sz="2400" b="1" dirty="0" smtClean="0">
              <a:solidFill>
                <a:schemeClr val="bg1"/>
              </a:solidFill>
            </a:endParaRPr>
          </a:p>
          <a:p>
            <a:pPr lvl="2"/>
            <a:r>
              <a:rPr lang="en-US" sz="2400" b="1" dirty="0" err="1" smtClean="0">
                <a:solidFill>
                  <a:schemeClr val="bg1"/>
                </a:solidFill>
              </a:rPr>
              <a:t>ISkill</a:t>
            </a:r>
            <a:r>
              <a:rPr lang="en-US" sz="2400" b="1" dirty="0" smtClean="0">
                <a:solidFill>
                  <a:schemeClr val="bg1"/>
                </a:solidFill>
              </a:rPr>
              <a:t> : </a:t>
            </a:r>
            <a:r>
              <a:rPr lang="en-US" sz="2400" b="1" dirty="0" err="1" smtClean="0">
                <a:solidFill>
                  <a:schemeClr val="bg1"/>
                </a:solidFill>
              </a:rPr>
              <a:t>IGameObject</a:t>
            </a:r>
            <a:endParaRPr lang="en-US" sz="2400" b="1" dirty="0" smtClean="0">
              <a:solidFill>
                <a:schemeClr val="bg1"/>
              </a:solidFill>
            </a:endParaRPr>
          </a:p>
          <a:p>
            <a:pPr lvl="2"/>
            <a:r>
              <a:rPr lang="en-US" sz="2400" b="1" dirty="0" err="1" smtClean="0">
                <a:solidFill>
                  <a:schemeClr val="bg1"/>
                </a:solidFill>
              </a:rPr>
              <a:t>ITimeOuted</a:t>
            </a:r>
            <a:r>
              <a:rPr lang="en-US" sz="2400" b="1" dirty="0" smtClean="0">
                <a:solidFill>
                  <a:schemeClr val="bg1"/>
                </a:solidFill>
              </a:rPr>
              <a:t> : </a:t>
            </a:r>
            <a:r>
              <a:rPr lang="en-US" sz="2400" b="1" dirty="0" err="1" smtClean="0">
                <a:solidFill>
                  <a:schemeClr val="bg1"/>
                </a:solidFill>
              </a:rPr>
              <a:t>IGameObject</a:t>
            </a:r>
            <a:endParaRPr lang="en-US" sz="2400" b="1" dirty="0" smtClean="0">
              <a:solidFill>
                <a:schemeClr val="bg1"/>
              </a:solidFill>
            </a:endParaRPr>
          </a:p>
          <a:p>
            <a:pPr lvl="2"/>
            <a:r>
              <a:rPr lang="en-US" sz="2400" b="1" dirty="0" err="1" smtClean="0">
                <a:solidFill>
                  <a:schemeClr val="bg1"/>
                </a:solidFill>
              </a:rPr>
              <a:t>IMagicable</a:t>
            </a:r>
            <a:r>
              <a:rPr lang="en-US" sz="2400" b="1" dirty="0" smtClean="0">
                <a:solidFill>
                  <a:schemeClr val="bg1"/>
                </a:solidFill>
              </a:rPr>
              <a:t> : </a:t>
            </a:r>
            <a:r>
              <a:rPr lang="en-US" sz="2400" b="1" dirty="0" err="1" smtClean="0">
                <a:solidFill>
                  <a:schemeClr val="bg1"/>
                </a:solidFill>
              </a:rPr>
              <a:t>IGameObject</a:t>
            </a:r>
            <a:endParaRPr lang="en-US" sz="2400" b="1" dirty="0" smtClean="0">
              <a:solidFill>
                <a:schemeClr val="bg1"/>
              </a:solidFill>
            </a:endParaRPr>
          </a:p>
          <a:p>
            <a:pPr lvl="1"/>
            <a:r>
              <a:rPr lang="en-US" sz="2600" b="1" dirty="0" err="1" smtClean="0">
                <a:solidFill>
                  <a:schemeClr val="bg1"/>
                </a:solidFill>
              </a:rPr>
              <a:t>IDraw</a:t>
            </a:r>
            <a:endParaRPr lang="en-US" sz="2600" b="1" dirty="0" smtClean="0">
              <a:solidFill>
                <a:schemeClr val="bg1"/>
              </a:solidFill>
            </a:endParaRPr>
          </a:p>
          <a:p>
            <a:pPr lvl="1"/>
            <a:r>
              <a:rPr lang="en-US" sz="2600" b="1" dirty="0" err="1" smtClean="0">
                <a:solidFill>
                  <a:schemeClr val="bg1"/>
                </a:solidFill>
              </a:rPr>
              <a:t>IControlerable</a:t>
            </a:r>
            <a:endParaRPr lang="en-US" sz="2600" b="1" dirty="0" smtClean="0">
              <a:solidFill>
                <a:schemeClr val="bg1"/>
              </a:solidFill>
            </a:endParaRPr>
          </a:p>
          <a:p>
            <a:pPr lvl="1"/>
            <a:r>
              <a:rPr lang="en-US" sz="2600" b="1" dirty="0" err="1" smtClean="0">
                <a:solidFill>
                  <a:schemeClr val="bg1"/>
                </a:solidFill>
              </a:rPr>
              <a:t>IAIBrain</a:t>
            </a:r>
            <a:endParaRPr lang="en-US" sz="2600" b="1" dirty="0" smtClean="0">
              <a:solidFill>
                <a:schemeClr val="bg1"/>
              </a:solidFill>
            </a:endParaRPr>
          </a:p>
          <a:p>
            <a:endParaRPr lang="en-US" sz="3400" dirty="0"/>
          </a:p>
          <a:p>
            <a:endParaRPr lang="en-US" sz="3400" dirty="0" smtClean="0"/>
          </a:p>
          <a:p>
            <a:endParaRPr lang="en-US" dirty="0"/>
          </a:p>
          <a:p>
            <a:endParaRPr lang="en-US" dirty="0" smtClean="0"/>
          </a:p>
          <a:p>
            <a:pPr lvl="2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79843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+mn-lt"/>
              </a:rPr>
              <a:t>		</a:t>
            </a:r>
            <a:r>
              <a:rPr lang="en-US" sz="3600" b="1" dirty="0" smtClean="0">
                <a:solidFill>
                  <a:schemeClr val="bg1"/>
                </a:solidFill>
                <a:latin typeface="+mn-lt"/>
              </a:rPr>
              <a:t>Game </a:t>
            </a:r>
            <a:r>
              <a:rPr lang="en-US" sz="3600" b="1" dirty="0">
                <a:solidFill>
                  <a:schemeClr val="bg1"/>
                </a:solidFill>
                <a:latin typeface="+mn-lt"/>
              </a:rPr>
              <a:t>Implemented </a:t>
            </a:r>
            <a:r>
              <a:rPr lang="en-US" sz="3600" b="1" dirty="0" smtClean="0">
                <a:solidFill>
                  <a:schemeClr val="bg1"/>
                </a:solidFill>
                <a:latin typeface="+mn-lt"/>
              </a:rPr>
              <a:t>Assets(2)</a:t>
            </a:r>
            <a:endParaRPr lang="bg-BG" sz="3600" dirty="0">
              <a:latin typeface="+mn-lt"/>
            </a:endParaRP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2475914" y="1825625"/>
            <a:ext cx="8877886" cy="4351338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Classes (2):</a:t>
            </a:r>
          </a:p>
          <a:p>
            <a:pPr lvl="1"/>
            <a:r>
              <a:rPr lang="en-US" sz="2600" b="1" dirty="0" smtClean="0">
                <a:solidFill>
                  <a:schemeClr val="bg1"/>
                </a:solidFill>
              </a:rPr>
              <a:t>abstract class </a:t>
            </a:r>
            <a:r>
              <a:rPr lang="en-US" sz="2600" b="1" dirty="0" err="1" smtClean="0">
                <a:solidFill>
                  <a:schemeClr val="bg1"/>
                </a:solidFill>
              </a:rPr>
              <a:t>GameObject</a:t>
            </a:r>
            <a:r>
              <a:rPr lang="en-US" sz="2600" b="1" dirty="0" smtClean="0">
                <a:solidFill>
                  <a:schemeClr val="bg1"/>
                </a:solidFill>
              </a:rPr>
              <a:t> : </a:t>
            </a:r>
            <a:r>
              <a:rPr lang="en-US" sz="2600" b="1" dirty="0" err="1" smtClean="0">
                <a:solidFill>
                  <a:schemeClr val="bg1"/>
                </a:solidFill>
              </a:rPr>
              <a:t>IGameObject</a:t>
            </a:r>
            <a:endParaRPr lang="en-US" sz="2600" b="1" dirty="0" smtClean="0">
              <a:solidFill>
                <a:schemeClr val="bg1"/>
              </a:solidFill>
            </a:endParaRPr>
          </a:p>
          <a:p>
            <a:pPr lvl="2"/>
            <a:r>
              <a:rPr lang="en-US" sz="2400" b="1" dirty="0" smtClean="0">
                <a:solidFill>
                  <a:schemeClr val="bg1"/>
                </a:solidFill>
              </a:rPr>
              <a:t>abstract class Items : </a:t>
            </a:r>
            <a:r>
              <a:rPr lang="en-US" sz="2400" b="1" dirty="0" err="1" smtClean="0">
                <a:solidFill>
                  <a:schemeClr val="bg1"/>
                </a:solidFill>
              </a:rPr>
              <a:t>GameObject</a:t>
            </a:r>
            <a:r>
              <a:rPr lang="en-US" sz="2400" b="1" dirty="0" smtClean="0">
                <a:solidFill>
                  <a:schemeClr val="bg1"/>
                </a:solidFill>
              </a:rPr>
              <a:t>, </a:t>
            </a:r>
            <a:r>
              <a:rPr lang="en-US" sz="2400" b="1" dirty="0" err="1" smtClean="0">
                <a:solidFill>
                  <a:schemeClr val="bg1"/>
                </a:solidFill>
              </a:rPr>
              <a:t>Irenderable</a:t>
            </a:r>
            <a:endParaRPr lang="en-US" sz="2400" b="1" dirty="0" smtClean="0">
              <a:solidFill>
                <a:schemeClr val="bg1"/>
              </a:solidFill>
            </a:endParaRPr>
          </a:p>
          <a:p>
            <a:pPr lvl="3"/>
            <a:r>
              <a:rPr lang="es-ES" sz="2200" b="1" dirty="0" smtClean="0">
                <a:solidFill>
                  <a:schemeClr val="bg1"/>
                </a:solidFill>
              </a:rPr>
              <a:t>class FireBallMagic : Items</a:t>
            </a:r>
          </a:p>
          <a:p>
            <a:pPr lvl="3"/>
            <a:r>
              <a:rPr lang="es-ES" sz="2200" b="1" dirty="0" smtClean="0">
                <a:solidFill>
                  <a:schemeClr val="bg1"/>
                </a:solidFill>
              </a:rPr>
              <a:t>class LifeMagic : Items</a:t>
            </a:r>
          </a:p>
          <a:p>
            <a:pPr lvl="3"/>
            <a:r>
              <a:rPr lang="es-ES" sz="2200" b="1" dirty="0" smtClean="0">
                <a:solidFill>
                  <a:schemeClr val="bg1"/>
                </a:solidFill>
              </a:rPr>
              <a:t>class StoneMagic : Items</a:t>
            </a:r>
            <a:endParaRPr lang="bg-BG" sz="2200" b="1" dirty="0" smtClean="0">
              <a:solidFill>
                <a:schemeClr val="bg1"/>
              </a:solidFill>
            </a:endParaRPr>
          </a:p>
          <a:p>
            <a:pPr lvl="2"/>
            <a:r>
              <a:rPr lang="en-US" sz="2400" b="1" dirty="0" smtClean="0">
                <a:solidFill>
                  <a:schemeClr val="bg1"/>
                </a:solidFill>
              </a:rPr>
              <a:t>abstract class Magic : </a:t>
            </a:r>
            <a:r>
              <a:rPr lang="en-US" sz="2400" b="1" dirty="0" err="1" smtClean="0">
                <a:solidFill>
                  <a:schemeClr val="bg1"/>
                </a:solidFill>
              </a:rPr>
              <a:t>GameObject</a:t>
            </a:r>
            <a:r>
              <a:rPr lang="en-US" sz="2400" b="1" dirty="0" smtClean="0">
                <a:solidFill>
                  <a:schemeClr val="bg1"/>
                </a:solidFill>
              </a:rPr>
              <a:t>, </a:t>
            </a:r>
            <a:r>
              <a:rPr lang="en-US" sz="2400" b="1" dirty="0" err="1" smtClean="0">
                <a:solidFill>
                  <a:schemeClr val="bg1"/>
                </a:solidFill>
              </a:rPr>
              <a:t>ITimeOuted</a:t>
            </a:r>
            <a:r>
              <a:rPr lang="en-US" sz="2400" b="1" dirty="0" smtClean="0">
                <a:solidFill>
                  <a:schemeClr val="bg1"/>
                </a:solidFill>
              </a:rPr>
              <a:t>, </a:t>
            </a:r>
            <a:r>
              <a:rPr lang="en-US" sz="2400" b="1" dirty="0" err="1" smtClean="0">
                <a:solidFill>
                  <a:schemeClr val="bg1"/>
                </a:solidFill>
              </a:rPr>
              <a:t>Irenderable</a:t>
            </a:r>
            <a:endParaRPr lang="en-US" sz="2400" b="1" dirty="0" smtClean="0">
              <a:solidFill>
                <a:schemeClr val="bg1"/>
              </a:solidFill>
            </a:endParaRPr>
          </a:p>
          <a:p>
            <a:pPr lvl="3"/>
            <a:r>
              <a:rPr lang="en-US" sz="2200" b="1" dirty="0" smtClean="0">
                <a:solidFill>
                  <a:schemeClr val="bg1"/>
                </a:solidFill>
              </a:rPr>
              <a:t>class </a:t>
            </a:r>
            <a:r>
              <a:rPr lang="en-US" sz="2200" b="1" dirty="0" err="1" smtClean="0">
                <a:solidFill>
                  <a:schemeClr val="bg1"/>
                </a:solidFill>
              </a:rPr>
              <a:t>FireBall</a:t>
            </a:r>
            <a:r>
              <a:rPr lang="en-US" sz="2200" b="1" dirty="0" smtClean="0">
                <a:solidFill>
                  <a:schemeClr val="bg1"/>
                </a:solidFill>
              </a:rPr>
              <a:t> : Magic</a:t>
            </a:r>
          </a:p>
          <a:p>
            <a:pPr lvl="3"/>
            <a:r>
              <a:rPr lang="en-US" sz="2200" b="1" dirty="0" smtClean="0">
                <a:solidFill>
                  <a:schemeClr val="bg1"/>
                </a:solidFill>
              </a:rPr>
              <a:t>class </a:t>
            </a:r>
            <a:r>
              <a:rPr lang="en-US" sz="2200" b="1" dirty="0" err="1" smtClean="0">
                <a:solidFill>
                  <a:schemeClr val="bg1"/>
                </a:solidFill>
              </a:rPr>
              <a:t>Stoune</a:t>
            </a:r>
            <a:r>
              <a:rPr lang="en-US" sz="2200" b="1" dirty="0" smtClean="0">
                <a:solidFill>
                  <a:schemeClr val="bg1"/>
                </a:solidFill>
              </a:rPr>
              <a:t> : Magic, </a:t>
            </a:r>
            <a:r>
              <a:rPr lang="en-US" sz="2200" b="1" dirty="0" err="1" smtClean="0">
                <a:solidFill>
                  <a:schemeClr val="bg1"/>
                </a:solidFill>
              </a:rPr>
              <a:t>IMovable</a:t>
            </a:r>
            <a:endParaRPr lang="en-US" sz="2200" b="1" dirty="0" smtClean="0">
              <a:solidFill>
                <a:schemeClr val="bg1"/>
              </a:solidFill>
            </a:endParaRPr>
          </a:p>
          <a:p>
            <a:pPr lvl="2"/>
            <a:r>
              <a:rPr lang="en-US" sz="2400" b="1" dirty="0" smtClean="0">
                <a:solidFill>
                  <a:schemeClr val="bg1"/>
                </a:solidFill>
              </a:rPr>
              <a:t>abstract class Decor : </a:t>
            </a:r>
            <a:r>
              <a:rPr lang="en-US" sz="2400" b="1" dirty="0" err="1" smtClean="0">
                <a:solidFill>
                  <a:schemeClr val="bg1"/>
                </a:solidFill>
              </a:rPr>
              <a:t>GameObject</a:t>
            </a:r>
            <a:r>
              <a:rPr lang="en-US" sz="2400" b="1" dirty="0" smtClean="0">
                <a:solidFill>
                  <a:schemeClr val="bg1"/>
                </a:solidFill>
              </a:rPr>
              <a:t>, </a:t>
            </a:r>
            <a:r>
              <a:rPr lang="en-US" sz="2400" b="1" dirty="0" err="1" smtClean="0">
                <a:solidFill>
                  <a:schemeClr val="bg1"/>
                </a:solidFill>
              </a:rPr>
              <a:t>Irenderable</a:t>
            </a:r>
            <a:endParaRPr lang="en-US" sz="2400" b="1" dirty="0" smtClean="0">
              <a:solidFill>
                <a:schemeClr val="bg1"/>
              </a:solidFill>
            </a:endParaRPr>
          </a:p>
          <a:p>
            <a:pPr lvl="3"/>
            <a:r>
              <a:rPr lang="en-US" sz="2200" b="1" dirty="0" smtClean="0">
                <a:solidFill>
                  <a:schemeClr val="bg1"/>
                </a:solidFill>
              </a:rPr>
              <a:t>class Blood : Decor</a:t>
            </a:r>
          </a:p>
        </p:txBody>
      </p:sp>
    </p:spTree>
    <p:extLst>
      <p:ext uri="{BB962C8B-B14F-4D97-AF65-F5344CB8AC3E}">
        <p14:creationId xmlns:p14="http://schemas.microsoft.com/office/powerpoint/2010/main" val="4119450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		</a:t>
            </a:r>
            <a:r>
              <a:rPr lang="en-US" sz="3600" b="1" dirty="0" smtClean="0">
                <a:solidFill>
                  <a:schemeClr val="bg1"/>
                </a:solidFill>
                <a:latin typeface="+mn-lt"/>
              </a:rPr>
              <a:t>Game </a:t>
            </a:r>
            <a:r>
              <a:rPr lang="en-US" sz="3600" b="1" dirty="0">
                <a:solidFill>
                  <a:schemeClr val="bg1"/>
                </a:solidFill>
                <a:latin typeface="+mn-lt"/>
              </a:rPr>
              <a:t>Implemented </a:t>
            </a:r>
            <a:r>
              <a:rPr lang="en-US" sz="3600" b="1" dirty="0" smtClean="0">
                <a:solidFill>
                  <a:schemeClr val="bg1"/>
                </a:solidFill>
                <a:latin typeface="+mn-lt"/>
              </a:rPr>
              <a:t>Assets(3)</a:t>
            </a:r>
            <a:endParaRPr lang="bg-BG" sz="3600" dirty="0">
              <a:latin typeface="+mn-lt"/>
            </a:endParaRP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2475914" y="1825625"/>
            <a:ext cx="8877886" cy="4351338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Classes (3):</a:t>
            </a:r>
          </a:p>
          <a:p>
            <a:pPr lvl="1"/>
            <a:r>
              <a:rPr lang="en-US" sz="2600" b="1" dirty="0" smtClean="0">
                <a:solidFill>
                  <a:schemeClr val="bg1"/>
                </a:solidFill>
              </a:rPr>
              <a:t>abstract class </a:t>
            </a:r>
            <a:r>
              <a:rPr lang="en-US" sz="2600" b="1" dirty="0" err="1" smtClean="0">
                <a:solidFill>
                  <a:schemeClr val="bg1"/>
                </a:solidFill>
              </a:rPr>
              <a:t>GameObject</a:t>
            </a:r>
            <a:r>
              <a:rPr lang="en-US" sz="2600" b="1" dirty="0" smtClean="0">
                <a:solidFill>
                  <a:schemeClr val="bg1"/>
                </a:solidFill>
              </a:rPr>
              <a:t> : </a:t>
            </a:r>
            <a:r>
              <a:rPr lang="en-US" sz="2600" b="1" dirty="0" err="1" smtClean="0">
                <a:solidFill>
                  <a:schemeClr val="bg1"/>
                </a:solidFill>
              </a:rPr>
              <a:t>IGameObject</a:t>
            </a:r>
            <a:endParaRPr lang="en-US" sz="2600" b="1" dirty="0" smtClean="0">
              <a:solidFill>
                <a:schemeClr val="bg1"/>
              </a:solidFill>
            </a:endParaRPr>
          </a:p>
          <a:p>
            <a:pPr lvl="2"/>
            <a:r>
              <a:rPr lang="en-US" sz="2400" b="1" dirty="0" smtClean="0">
                <a:solidFill>
                  <a:schemeClr val="bg1"/>
                </a:solidFill>
              </a:rPr>
              <a:t>abstract class </a:t>
            </a:r>
            <a:r>
              <a:rPr lang="en-US" sz="2400" b="1" dirty="0" err="1" smtClean="0">
                <a:solidFill>
                  <a:schemeClr val="bg1"/>
                </a:solidFill>
              </a:rPr>
              <a:t>WarUnit</a:t>
            </a:r>
            <a:r>
              <a:rPr lang="en-US" sz="2400" b="1" dirty="0" smtClean="0">
                <a:solidFill>
                  <a:schemeClr val="bg1"/>
                </a:solidFill>
              </a:rPr>
              <a:t> : </a:t>
            </a:r>
            <a:r>
              <a:rPr lang="en-US" sz="2400" b="1" dirty="0" err="1" smtClean="0">
                <a:solidFill>
                  <a:schemeClr val="bg1"/>
                </a:solidFill>
              </a:rPr>
              <a:t>GameObject</a:t>
            </a:r>
            <a:r>
              <a:rPr lang="en-US" sz="2400" b="1" dirty="0" smtClean="0">
                <a:solidFill>
                  <a:schemeClr val="bg1"/>
                </a:solidFill>
              </a:rPr>
              <a:t>, </a:t>
            </a:r>
            <a:r>
              <a:rPr lang="en-US" sz="2400" b="1" dirty="0" err="1" smtClean="0">
                <a:solidFill>
                  <a:schemeClr val="bg1"/>
                </a:solidFill>
              </a:rPr>
              <a:t>ISkill</a:t>
            </a:r>
            <a:r>
              <a:rPr lang="en-US" sz="2400" b="1" dirty="0" smtClean="0">
                <a:solidFill>
                  <a:schemeClr val="bg1"/>
                </a:solidFill>
              </a:rPr>
              <a:t>, </a:t>
            </a:r>
            <a:r>
              <a:rPr lang="en-US" sz="2400" b="1" dirty="0" err="1" smtClean="0">
                <a:solidFill>
                  <a:schemeClr val="bg1"/>
                </a:solidFill>
              </a:rPr>
              <a:t>IMovable</a:t>
            </a:r>
            <a:r>
              <a:rPr lang="en-US" sz="2400" b="1" dirty="0" smtClean="0">
                <a:solidFill>
                  <a:schemeClr val="bg1"/>
                </a:solidFill>
              </a:rPr>
              <a:t>, </a:t>
            </a:r>
            <a:r>
              <a:rPr lang="en-US" sz="2400" b="1" dirty="0" err="1" smtClean="0">
                <a:solidFill>
                  <a:schemeClr val="bg1"/>
                </a:solidFill>
              </a:rPr>
              <a:t>IRenderable</a:t>
            </a:r>
            <a:r>
              <a:rPr lang="en-US" sz="2400" b="1" dirty="0" smtClean="0">
                <a:solidFill>
                  <a:schemeClr val="bg1"/>
                </a:solidFill>
              </a:rPr>
              <a:t>, </a:t>
            </a:r>
            <a:r>
              <a:rPr lang="en-US" sz="2400" b="1" dirty="0" err="1" smtClean="0">
                <a:solidFill>
                  <a:schemeClr val="bg1"/>
                </a:solidFill>
              </a:rPr>
              <a:t>IMagicable</a:t>
            </a:r>
            <a:endParaRPr lang="en-US" sz="2400" b="1" dirty="0" smtClean="0">
              <a:solidFill>
                <a:schemeClr val="bg1"/>
              </a:solidFill>
            </a:endParaRPr>
          </a:p>
          <a:p>
            <a:pPr lvl="3"/>
            <a:r>
              <a:rPr lang="en-US" sz="2200" b="1" dirty="0" smtClean="0">
                <a:solidFill>
                  <a:schemeClr val="bg1"/>
                </a:solidFill>
              </a:rPr>
              <a:t>class Characters : </a:t>
            </a:r>
            <a:r>
              <a:rPr lang="en-US" sz="2200" b="1" dirty="0" err="1" smtClean="0">
                <a:solidFill>
                  <a:schemeClr val="bg1"/>
                </a:solidFill>
              </a:rPr>
              <a:t>WarUnit</a:t>
            </a:r>
            <a:endParaRPr lang="en-US" sz="2200" b="1" dirty="0" smtClean="0">
              <a:solidFill>
                <a:schemeClr val="bg1"/>
              </a:solidFill>
            </a:endParaRPr>
          </a:p>
          <a:p>
            <a:pPr lvl="4"/>
            <a:r>
              <a:rPr lang="es-ES" sz="2000" b="1" dirty="0" smtClean="0">
                <a:solidFill>
                  <a:schemeClr val="bg1"/>
                </a:solidFill>
              </a:rPr>
              <a:t>class Animal : Characters</a:t>
            </a:r>
          </a:p>
          <a:p>
            <a:pPr lvl="4"/>
            <a:r>
              <a:rPr lang="es-ES" sz="2000" b="1" dirty="0" smtClean="0">
                <a:solidFill>
                  <a:schemeClr val="bg1"/>
                </a:solidFill>
              </a:rPr>
              <a:t>class Human : Characters</a:t>
            </a:r>
          </a:p>
          <a:p>
            <a:pPr lvl="4"/>
            <a:r>
              <a:rPr lang="es-ES" sz="2000" b="1" dirty="0" smtClean="0">
                <a:solidFill>
                  <a:schemeClr val="bg1"/>
                </a:solidFill>
              </a:rPr>
              <a:t>class Humanoid : Characters</a:t>
            </a:r>
          </a:p>
          <a:p>
            <a:pPr lvl="4"/>
            <a:r>
              <a:rPr lang="es-ES" sz="2000" b="1" dirty="0" smtClean="0">
                <a:solidFill>
                  <a:schemeClr val="bg1"/>
                </a:solidFill>
              </a:rPr>
              <a:t>class Monster : Characters</a:t>
            </a:r>
            <a:endParaRPr lang="bg-BG" sz="2000" b="1" dirty="0" smtClean="0">
              <a:solidFill>
                <a:schemeClr val="bg1"/>
              </a:solidFill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23945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b="1" dirty="0" smtClean="0">
                <a:solidFill>
                  <a:schemeClr val="bg1"/>
                </a:solidFill>
              </a:rPr>
              <a:t>		</a:t>
            </a:r>
            <a:r>
              <a:rPr lang="en-US" sz="3600" b="1" dirty="0" smtClean="0">
                <a:solidFill>
                  <a:schemeClr val="bg1"/>
                </a:solidFill>
                <a:latin typeface="+mn-lt"/>
              </a:rPr>
              <a:t>Game </a:t>
            </a:r>
            <a:r>
              <a:rPr lang="en-US" sz="3600" b="1" dirty="0">
                <a:solidFill>
                  <a:schemeClr val="bg1"/>
                </a:solidFill>
                <a:latin typeface="+mn-lt"/>
              </a:rPr>
              <a:t>Implemented </a:t>
            </a:r>
            <a:r>
              <a:rPr lang="en-US" sz="3600" b="1" dirty="0" smtClean="0">
                <a:solidFill>
                  <a:schemeClr val="bg1"/>
                </a:solidFill>
                <a:latin typeface="+mn-lt"/>
              </a:rPr>
              <a:t>Assets(</a:t>
            </a:r>
            <a:r>
              <a:rPr lang="en-US" sz="3600" b="1" dirty="0">
                <a:solidFill>
                  <a:schemeClr val="bg1"/>
                </a:solidFill>
                <a:latin typeface="+mn-lt"/>
              </a:rPr>
              <a:t>4</a:t>
            </a:r>
            <a:r>
              <a:rPr lang="en-US" sz="3600" b="1" dirty="0" smtClean="0">
                <a:solidFill>
                  <a:schemeClr val="bg1"/>
                </a:solidFill>
                <a:latin typeface="+mn-lt"/>
              </a:rPr>
              <a:t>)</a:t>
            </a:r>
            <a:endParaRPr lang="bg-BG" sz="3600" dirty="0">
              <a:latin typeface="+mn-lt"/>
            </a:endParaRP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2489982" y="1825625"/>
            <a:ext cx="8863818" cy="454704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Classes (4):</a:t>
            </a:r>
          </a:p>
          <a:p>
            <a:pPr lvl="1"/>
            <a:r>
              <a:rPr lang="en-US" sz="2600" b="1" dirty="0" smtClean="0">
                <a:solidFill>
                  <a:schemeClr val="bg1"/>
                </a:solidFill>
              </a:rPr>
              <a:t>class Engine</a:t>
            </a:r>
          </a:p>
          <a:p>
            <a:pPr lvl="1"/>
            <a:r>
              <a:rPr lang="en-US" sz="2600" b="1" dirty="0" smtClean="0">
                <a:solidFill>
                  <a:schemeClr val="bg1"/>
                </a:solidFill>
              </a:rPr>
              <a:t>class </a:t>
            </a:r>
            <a:r>
              <a:rPr lang="en-US" sz="2600" b="1" dirty="0" err="1" smtClean="0">
                <a:solidFill>
                  <a:schemeClr val="bg1"/>
                </a:solidFill>
              </a:rPr>
              <a:t>GameWindow</a:t>
            </a:r>
            <a:r>
              <a:rPr lang="en-US" sz="2600" b="1" dirty="0" smtClean="0">
                <a:solidFill>
                  <a:schemeClr val="bg1"/>
                </a:solidFill>
              </a:rPr>
              <a:t> : Form</a:t>
            </a:r>
          </a:p>
          <a:p>
            <a:pPr lvl="1"/>
            <a:r>
              <a:rPr lang="en-US" sz="2600" b="1" dirty="0" smtClean="0">
                <a:solidFill>
                  <a:schemeClr val="bg1"/>
                </a:solidFill>
              </a:rPr>
              <a:t>class </a:t>
            </a:r>
            <a:r>
              <a:rPr lang="en-US" sz="2600" b="1" dirty="0" err="1" smtClean="0">
                <a:solidFill>
                  <a:schemeClr val="bg1"/>
                </a:solidFill>
              </a:rPr>
              <a:t>DrawGameObject</a:t>
            </a:r>
            <a:r>
              <a:rPr lang="en-US" sz="2600" b="1" dirty="0" smtClean="0">
                <a:solidFill>
                  <a:schemeClr val="bg1"/>
                </a:solidFill>
              </a:rPr>
              <a:t> : </a:t>
            </a:r>
            <a:r>
              <a:rPr lang="en-US" sz="2600" b="1" dirty="0" err="1" smtClean="0">
                <a:solidFill>
                  <a:schemeClr val="bg1"/>
                </a:solidFill>
              </a:rPr>
              <a:t>Idraw</a:t>
            </a:r>
            <a:endParaRPr lang="en-US" sz="2600" b="1" dirty="0" smtClean="0">
              <a:solidFill>
                <a:schemeClr val="bg1"/>
              </a:solidFill>
            </a:endParaRPr>
          </a:p>
          <a:p>
            <a:pPr lvl="1"/>
            <a:r>
              <a:rPr lang="en-US" sz="2600" b="1" dirty="0" smtClean="0">
                <a:solidFill>
                  <a:schemeClr val="bg1"/>
                </a:solidFill>
              </a:rPr>
              <a:t>class Inventory</a:t>
            </a:r>
          </a:p>
          <a:p>
            <a:pPr lvl="1"/>
            <a:r>
              <a:rPr lang="en-US" sz="2600" b="1" dirty="0" smtClean="0">
                <a:solidFill>
                  <a:schemeClr val="bg1"/>
                </a:solidFill>
              </a:rPr>
              <a:t>static class Shared</a:t>
            </a:r>
          </a:p>
          <a:p>
            <a:pPr lvl="1"/>
            <a:r>
              <a:rPr lang="en-US" sz="2600" b="1" dirty="0" smtClean="0">
                <a:solidFill>
                  <a:schemeClr val="bg1"/>
                </a:solidFill>
              </a:rPr>
              <a:t>class </a:t>
            </a:r>
            <a:r>
              <a:rPr lang="en-US" sz="2600" b="1" dirty="0" err="1" smtClean="0">
                <a:solidFill>
                  <a:schemeClr val="bg1"/>
                </a:solidFill>
              </a:rPr>
              <a:t>SimpleProgressBar</a:t>
            </a:r>
            <a:r>
              <a:rPr lang="en-US" sz="2600" b="1" dirty="0" smtClean="0">
                <a:solidFill>
                  <a:schemeClr val="bg1"/>
                </a:solidFill>
              </a:rPr>
              <a:t> : </a:t>
            </a:r>
            <a:r>
              <a:rPr lang="en-US" sz="2600" b="1" dirty="0" err="1" smtClean="0">
                <a:solidFill>
                  <a:schemeClr val="bg1"/>
                </a:solidFill>
              </a:rPr>
              <a:t>ProgressBar</a:t>
            </a:r>
            <a:endParaRPr lang="en-US" sz="2600" b="1" dirty="0" smtClean="0">
              <a:solidFill>
                <a:schemeClr val="bg1"/>
              </a:solidFill>
            </a:endParaRPr>
          </a:p>
          <a:p>
            <a:pPr lvl="1"/>
            <a:r>
              <a:rPr lang="en-US" sz="2600" b="1" dirty="0" smtClean="0">
                <a:solidFill>
                  <a:schemeClr val="bg1"/>
                </a:solidFill>
              </a:rPr>
              <a:t>class </a:t>
            </a:r>
            <a:r>
              <a:rPr lang="en-US" sz="2600" b="1" dirty="0" err="1" smtClean="0">
                <a:solidFill>
                  <a:schemeClr val="bg1"/>
                </a:solidFill>
              </a:rPr>
              <a:t>CastEventArgs</a:t>
            </a:r>
            <a:r>
              <a:rPr lang="bg-BG" sz="2600" b="1" dirty="0" smtClean="0">
                <a:solidFill>
                  <a:schemeClr val="bg1"/>
                </a:solidFill>
              </a:rPr>
              <a:t> </a:t>
            </a:r>
            <a:r>
              <a:rPr lang="en-US" sz="2600" b="1" dirty="0" smtClean="0">
                <a:solidFill>
                  <a:schemeClr val="bg1"/>
                </a:solidFill>
              </a:rPr>
              <a:t>:</a:t>
            </a:r>
            <a:r>
              <a:rPr lang="bg-BG" sz="2600" b="1" dirty="0" smtClean="0">
                <a:solidFill>
                  <a:schemeClr val="bg1"/>
                </a:solidFill>
              </a:rPr>
              <a:t> </a:t>
            </a:r>
            <a:r>
              <a:rPr lang="en-US" sz="2600" b="1" dirty="0" err="1" smtClean="0">
                <a:solidFill>
                  <a:schemeClr val="bg1"/>
                </a:solidFill>
              </a:rPr>
              <a:t>EventArgs</a:t>
            </a:r>
            <a:endParaRPr lang="bg-BG" sz="2600" b="1" dirty="0" smtClean="0">
              <a:solidFill>
                <a:schemeClr val="bg1"/>
              </a:solidFill>
            </a:endParaRPr>
          </a:p>
          <a:p>
            <a:pPr lvl="1"/>
            <a:r>
              <a:rPr lang="en-US" sz="2600" b="1" dirty="0" smtClean="0">
                <a:solidFill>
                  <a:schemeClr val="bg1"/>
                </a:solidFill>
              </a:rPr>
              <a:t>class </a:t>
            </a:r>
            <a:r>
              <a:rPr lang="en-US" sz="2600" b="1" dirty="0" err="1" smtClean="0">
                <a:solidFill>
                  <a:schemeClr val="bg1"/>
                </a:solidFill>
              </a:rPr>
              <a:t>BrainControler</a:t>
            </a:r>
            <a:r>
              <a:rPr lang="en-US" sz="2600" b="1" dirty="0" smtClean="0">
                <a:solidFill>
                  <a:schemeClr val="bg1"/>
                </a:solidFill>
              </a:rPr>
              <a:t> : </a:t>
            </a:r>
            <a:r>
              <a:rPr lang="en-US" sz="2600" b="1" dirty="0" err="1" smtClean="0">
                <a:solidFill>
                  <a:schemeClr val="bg1"/>
                </a:solidFill>
              </a:rPr>
              <a:t>Icontrolerable</a:t>
            </a:r>
            <a:endParaRPr lang="bg-BG" sz="2600" b="1" dirty="0" smtClean="0">
              <a:solidFill>
                <a:schemeClr val="bg1"/>
              </a:solidFill>
            </a:endParaRPr>
          </a:p>
          <a:p>
            <a:pPr lvl="1"/>
            <a:r>
              <a:rPr lang="en-US" sz="2600" b="1" dirty="0" smtClean="0">
                <a:solidFill>
                  <a:schemeClr val="bg1"/>
                </a:solidFill>
              </a:rPr>
              <a:t>class Brain : </a:t>
            </a:r>
            <a:r>
              <a:rPr lang="en-US" sz="2600" b="1" dirty="0" err="1" smtClean="0">
                <a:solidFill>
                  <a:schemeClr val="bg1"/>
                </a:solidFill>
              </a:rPr>
              <a:t>INotifyPropertyChanged</a:t>
            </a:r>
            <a:endParaRPr lang="en-US" sz="2600" b="1" dirty="0" smtClean="0">
              <a:solidFill>
                <a:schemeClr val="bg1"/>
              </a:solidFill>
            </a:endParaRPr>
          </a:p>
          <a:p>
            <a:pPr lvl="1"/>
            <a:r>
              <a:rPr lang="es-ES" sz="2600" b="1" dirty="0" smtClean="0">
                <a:solidFill>
                  <a:schemeClr val="bg1"/>
                </a:solidFill>
              </a:rPr>
              <a:t>class KeyBoard : Icontrolerable</a:t>
            </a:r>
          </a:p>
          <a:p>
            <a:pPr lvl="1"/>
            <a:r>
              <a:rPr lang="es-ES" sz="2600" b="1" dirty="0" smtClean="0">
                <a:solidFill>
                  <a:schemeClr val="bg1"/>
                </a:solidFill>
              </a:rPr>
              <a:t>class Vector2</a:t>
            </a:r>
          </a:p>
          <a:p>
            <a:pPr lvl="1"/>
            <a:r>
              <a:rPr lang="es-ES" sz="2600" b="1" dirty="0" smtClean="0">
                <a:solidFill>
                  <a:schemeClr val="bg1"/>
                </a:solidFill>
              </a:rPr>
              <a:t>static class RPG_RUN</a:t>
            </a:r>
            <a:endParaRPr lang="bg-BG" sz="2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443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b="1" dirty="0" smtClean="0">
                <a:solidFill>
                  <a:schemeClr val="bg1"/>
                </a:solidFill>
              </a:rPr>
              <a:t>		</a:t>
            </a:r>
            <a:r>
              <a:rPr lang="en-US" sz="3600" b="1" dirty="0" smtClean="0">
                <a:solidFill>
                  <a:schemeClr val="bg1"/>
                </a:solidFill>
              </a:rPr>
              <a:t>Game </a:t>
            </a:r>
            <a:r>
              <a:rPr lang="en-US" sz="3600" b="1" dirty="0">
                <a:solidFill>
                  <a:schemeClr val="bg1"/>
                </a:solidFill>
              </a:rPr>
              <a:t>Implemented </a:t>
            </a:r>
            <a:r>
              <a:rPr lang="en-US" sz="3600" b="1" dirty="0" smtClean="0">
                <a:solidFill>
                  <a:schemeClr val="bg1"/>
                </a:solidFill>
              </a:rPr>
              <a:t>Assets(5)</a:t>
            </a:r>
            <a:endParaRPr lang="bg-BG" sz="3600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2489982" y="1839692"/>
            <a:ext cx="9426526" cy="4351338"/>
          </a:xfrm>
        </p:spPr>
        <p:txBody>
          <a:bodyPr/>
          <a:lstStyle/>
          <a:p>
            <a:r>
              <a:rPr lang="en-US" b="1" dirty="0" err="1" smtClean="0">
                <a:solidFill>
                  <a:schemeClr val="bg1"/>
                </a:solidFill>
              </a:rPr>
              <a:t>Enum</a:t>
            </a:r>
            <a:endParaRPr lang="en-US" b="1" dirty="0" smtClean="0">
              <a:solidFill>
                <a:schemeClr val="bg1"/>
              </a:solidFill>
            </a:endParaRPr>
          </a:p>
          <a:p>
            <a:pPr lvl="1"/>
            <a:r>
              <a:rPr lang="es-ES" b="1" dirty="0" smtClean="0">
                <a:solidFill>
                  <a:schemeClr val="bg1"/>
                </a:solidFill>
              </a:rPr>
              <a:t>enum Magics</a:t>
            </a:r>
          </a:p>
          <a:p>
            <a:pPr lvl="1"/>
            <a:r>
              <a:rPr lang="es-ES" b="1" dirty="0" smtClean="0">
                <a:solidFill>
                  <a:schemeClr val="bg1"/>
                </a:solidFill>
              </a:rPr>
              <a:t>enum Reaction</a:t>
            </a:r>
          </a:p>
          <a:p>
            <a:pPr lvl="1"/>
            <a:r>
              <a:rPr lang="es-ES" b="1" dirty="0" smtClean="0">
                <a:solidFill>
                  <a:schemeClr val="bg1"/>
                </a:solidFill>
              </a:rPr>
              <a:t>enum SpriteType</a:t>
            </a:r>
          </a:p>
          <a:p>
            <a:pPr lvl="1"/>
            <a:endParaRPr lang="es-ES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542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</a:t>
            </a:r>
            <a:r>
              <a:rPr lang="en-US" sz="3600" b="1" dirty="0" smtClean="0">
                <a:solidFill>
                  <a:schemeClr val="bg1"/>
                </a:solidFill>
                <a:latin typeface="+mn-lt"/>
              </a:rPr>
              <a:t>Team Capek Members</a:t>
            </a:r>
            <a:endParaRPr lang="bg-BG"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2236762" y="2729132"/>
            <a:ext cx="9117037" cy="3447830"/>
          </a:xfrm>
        </p:spPr>
        <p:txBody>
          <a:bodyPr>
            <a:normAutofit lnSpcReduction="10000"/>
          </a:bodyPr>
          <a:lstStyle/>
          <a:p>
            <a:r>
              <a:rPr lang="es-ES" b="1" dirty="0" smtClean="0">
                <a:solidFill>
                  <a:schemeClr val="bg1"/>
                </a:solidFill>
              </a:rPr>
              <a:t>Kaloyan Dimitrov </a:t>
            </a:r>
          </a:p>
          <a:p>
            <a:r>
              <a:rPr lang="es-ES" b="1" dirty="0" smtClean="0">
                <a:solidFill>
                  <a:schemeClr val="bg1"/>
                </a:solidFill>
              </a:rPr>
              <a:t>Miroslav Chalov</a:t>
            </a:r>
          </a:p>
          <a:p>
            <a:r>
              <a:rPr lang="es-ES" b="1" dirty="0" smtClean="0">
                <a:solidFill>
                  <a:schemeClr val="bg1"/>
                </a:solidFill>
              </a:rPr>
              <a:t>Presian Danailov </a:t>
            </a:r>
          </a:p>
          <a:p>
            <a:r>
              <a:rPr lang="es-ES" b="1" dirty="0" smtClean="0">
                <a:solidFill>
                  <a:schemeClr val="bg1"/>
                </a:solidFill>
              </a:rPr>
              <a:t>Polina Petrova</a:t>
            </a:r>
          </a:p>
          <a:p>
            <a:r>
              <a:rPr lang="es-ES" b="1" dirty="0" smtClean="0">
                <a:solidFill>
                  <a:schemeClr val="bg1"/>
                </a:solidFill>
              </a:rPr>
              <a:t>Mihaela Mladenova </a:t>
            </a:r>
          </a:p>
          <a:p>
            <a:r>
              <a:rPr lang="es-ES" b="1" dirty="0" smtClean="0">
                <a:solidFill>
                  <a:schemeClr val="bg1"/>
                </a:solidFill>
              </a:rPr>
              <a:t>Yulia Dimitrova-Jamieson </a:t>
            </a:r>
          </a:p>
          <a:p>
            <a:pPr marL="0" indent="0">
              <a:buNone/>
            </a:pPr>
            <a:r>
              <a:rPr lang="es-ES" b="1" dirty="0" smtClean="0"/>
              <a:t> </a:t>
            </a:r>
          </a:p>
          <a:p>
            <a:endParaRPr lang="es-ES" b="1" dirty="0" smtClean="0"/>
          </a:p>
          <a:p>
            <a:endParaRPr lang="en-US" dirty="0" smtClean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56226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232</Words>
  <Application>Microsoft Office PowerPoint</Application>
  <PresentationFormat>Широк екран</PresentationFormat>
  <Paragraphs>73</Paragraphs>
  <Slides>8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8</vt:i4>
      </vt:variant>
    </vt:vector>
  </HeadingPairs>
  <TitlesOfParts>
    <vt:vector size="13" baseType="lpstr">
      <vt:lpstr>Algerian</vt:lpstr>
      <vt:lpstr>Arial</vt:lpstr>
      <vt:lpstr>Calibri</vt:lpstr>
      <vt:lpstr>Calibri Light</vt:lpstr>
      <vt:lpstr>Office тема</vt:lpstr>
      <vt:lpstr>Team Capek @ SoftUni</vt:lpstr>
      <vt:lpstr>  Teamwork Project OOP Cousre:    Role-Playing Game</vt:lpstr>
      <vt:lpstr>  Game Implemented Assets</vt:lpstr>
      <vt:lpstr>  Game Implemented Assets(2)</vt:lpstr>
      <vt:lpstr>  Game Implemented Assets(3)</vt:lpstr>
      <vt:lpstr>  Game Implemented Assets(4)</vt:lpstr>
      <vt:lpstr>  Game Implemented Assets(5)</vt:lpstr>
      <vt:lpstr>  Team Capek Members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Capek @ SoftUni</dc:title>
  <dc:creator>Yulia Dimitrova</dc:creator>
  <cp:lastModifiedBy>Yulia Dimitrova</cp:lastModifiedBy>
  <cp:revision>17</cp:revision>
  <dcterms:created xsi:type="dcterms:W3CDTF">2014-10-22T12:23:51Z</dcterms:created>
  <dcterms:modified xsi:type="dcterms:W3CDTF">2014-10-22T14:52:29Z</dcterms:modified>
</cp:coreProperties>
</file>