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7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5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2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14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68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5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98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6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1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56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42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Team Capek @ </a:t>
            </a:r>
            <a:r>
              <a:rPr lang="en-US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SoftUni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Teamwork Project OOP Course Role-Playing Game </a:t>
            </a:r>
            <a:endParaRPr lang="bg-BG" sz="3200" b="1" dirty="0" smtClean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76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Teamwork Project OOP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Cousre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: </a:t>
            </a:r>
            <a:br>
              <a:rPr lang="en-US" sz="3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		Role-Playing Game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180492" y="2264897"/>
            <a:ext cx="9173308" cy="3912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Our Team presents you a 2D objected-oriented role-playing game that meets all the requirements of the assignment</a:t>
            </a:r>
            <a:r>
              <a:rPr lang="en-US" dirty="0" smtClean="0"/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Written in C# programming language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Used GUI: Windows Forms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GitHub repository: </a:t>
            </a:r>
          </a:p>
          <a:p>
            <a:pPr lvl="2"/>
            <a:r>
              <a:rPr lang="en-US" sz="24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https://github.com/Team-Capek/Team-Capek </a:t>
            </a:r>
          </a:p>
          <a:p>
            <a:r>
              <a:rPr lang="bg-BG" b="1" dirty="0" err="1" smtClean="0">
                <a:solidFill>
                  <a:schemeClr val="bg1"/>
                </a:solidFill>
              </a:rPr>
              <a:t>Теам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Comunication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bg-BG" b="1" dirty="0" smtClean="0">
                <a:solidFill>
                  <a:schemeClr val="bg1"/>
                </a:solidFill>
              </a:rPr>
              <a:t>		</a:t>
            </a:r>
            <a:endParaRPr lang="bg-BG" sz="2400" b="1" i="1" u="sng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24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https://capek.slack.com</a:t>
            </a:r>
            <a:endParaRPr lang="en-US" sz="2400" b="1" i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06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Implemented Assets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47778" y="1825625"/>
            <a:ext cx="8906022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Interfaces:</a:t>
            </a: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IMovable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ISkill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ITimeOuted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IMagicable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IDraw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IControlerable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IAIBrain</a:t>
            </a:r>
            <a:endParaRPr lang="en-US" sz="2600" b="1" dirty="0" smtClean="0">
              <a:solidFill>
                <a:schemeClr val="bg1"/>
              </a:solidFill>
            </a:endParaRPr>
          </a:p>
          <a:p>
            <a:endParaRPr lang="en-US" sz="3400" dirty="0"/>
          </a:p>
          <a:p>
            <a:endParaRPr lang="en-US" sz="3400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984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Assets(2)</a:t>
            </a:r>
            <a:endParaRPr lang="bg-BG" sz="3600" dirty="0"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75914" y="1825625"/>
            <a:ext cx="8877886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(2):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abstract 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Items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FireBallMagic : Items</a:t>
            </a: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LifeMagic : Items</a:t>
            </a: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StoneMagic : Items</a:t>
            </a:r>
            <a:endParaRPr lang="bg-BG" sz="22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Magic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ITimeOuted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</a:t>
            </a:r>
            <a:r>
              <a:rPr lang="en-US" sz="2200" b="1" dirty="0" err="1" smtClean="0">
                <a:solidFill>
                  <a:schemeClr val="bg1"/>
                </a:solidFill>
              </a:rPr>
              <a:t>FireBall</a:t>
            </a:r>
            <a:r>
              <a:rPr lang="en-US" sz="2200" b="1" dirty="0" smtClean="0">
                <a:solidFill>
                  <a:schemeClr val="bg1"/>
                </a:solidFill>
              </a:rPr>
              <a:t> : Magic</a:t>
            </a: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</a:t>
            </a:r>
            <a:r>
              <a:rPr lang="en-US" sz="2200" b="1" dirty="0" err="1" smtClean="0">
                <a:solidFill>
                  <a:schemeClr val="bg1"/>
                </a:solidFill>
              </a:rPr>
              <a:t>Stoune</a:t>
            </a:r>
            <a:r>
              <a:rPr lang="en-US" sz="2200" b="1" dirty="0" smtClean="0">
                <a:solidFill>
                  <a:schemeClr val="bg1"/>
                </a:solidFill>
              </a:rPr>
              <a:t> : Magic, </a:t>
            </a:r>
            <a:r>
              <a:rPr lang="en-US" sz="2200" b="1" dirty="0" err="1" smtClean="0">
                <a:solidFill>
                  <a:schemeClr val="bg1"/>
                </a:solidFill>
              </a:rPr>
              <a:t>IMovable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Decor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Blood : Decor</a:t>
            </a:r>
          </a:p>
        </p:txBody>
      </p:sp>
    </p:spTree>
    <p:extLst>
      <p:ext uri="{BB962C8B-B14F-4D97-AF65-F5344CB8AC3E}">
        <p14:creationId xmlns:p14="http://schemas.microsoft.com/office/powerpoint/2010/main" val="41194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		Game </a:t>
            </a:r>
            <a:r>
              <a:rPr lang="en-US" sz="3600" b="1" dirty="0">
                <a:solidFill>
                  <a:schemeClr val="bg1"/>
                </a:solidFill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</a:rPr>
              <a:t>Assets(3)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75914" y="1825625"/>
            <a:ext cx="8877886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(3):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abstract 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</a:t>
            </a:r>
            <a:r>
              <a:rPr lang="en-US" sz="2400" b="1" dirty="0" err="1" smtClean="0">
                <a:solidFill>
                  <a:schemeClr val="bg1"/>
                </a:solidFill>
              </a:rPr>
              <a:t>WarUnit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ISkill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IMovable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IMagicable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000" b="1" dirty="0" smtClean="0">
                <a:solidFill>
                  <a:schemeClr val="bg1"/>
                </a:solidFill>
              </a:rPr>
              <a:t>class Characters : </a:t>
            </a:r>
            <a:r>
              <a:rPr lang="en-US" sz="2000" b="1" dirty="0" err="1" smtClean="0">
                <a:solidFill>
                  <a:schemeClr val="bg1"/>
                </a:solidFill>
              </a:rPr>
              <a:t>WarUnit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Animal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Human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Humanoid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Monster : Characters</a:t>
            </a:r>
            <a:endParaRPr lang="bg-BG" sz="2000" b="1" dirty="0" smtClean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9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</a:rPr>
              <a:t>Game </a:t>
            </a:r>
            <a:r>
              <a:rPr lang="en-US" sz="3600" b="1" dirty="0">
                <a:solidFill>
                  <a:schemeClr val="bg1"/>
                </a:solidFill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</a:rPr>
              <a:t>Assets(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b="1" dirty="0" smtClean="0">
                <a:solidFill>
                  <a:schemeClr val="bg1"/>
                </a:solidFill>
              </a:rPr>
              <a:t>)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89982" y="1825625"/>
            <a:ext cx="8863818" cy="45470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(4):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Engine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GameWindow</a:t>
            </a:r>
            <a:r>
              <a:rPr lang="en-US" sz="2600" b="1" dirty="0" smtClean="0">
                <a:solidFill>
                  <a:schemeClr val="bg1"/>
                </a:solidFill>
              </a:rPr>
              <a:t> : Form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DrawGameObject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Idraw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Inventory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static class Shared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SimpleProgressBar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ProgressBar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CastEventArgs</a:t>
            </a:r>
            <a:r>
              <a:rPr lang="bg-BG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:</a:t>
            </a:r>
            <a:r>
              <a:rPr lang="bg-BG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</a:rPr>
              <a:t>EventArgs</a:t>
            </a:r>
            <a:endParaRPr lang="bg-BG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BrainControler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Icontrolerable</a:t>
            </a:r>
            <a:endParaRPr lang="bg-BG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Brain : </a:t>
            </a:r>
            <a:r>
              <a:rPr lang="en-US" sz="2600" b="1" dirty="0" err="1" smtClean="0">
                <a:solidFill>
                  <a:schemeClr val="bg1"/>
                </a:solidFill>
              </a:rPr>
              <a:t>INotifyPropertyChanged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class KeyBoard : Icontrolerable</a:t>
            </a: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class Vector2</a:t>
            </a: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static class RPG_RUN</a:t>
            </a:r>
            <a:endParaRPr lang="bg-BG" sz="2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4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</a:rPr>
              <a:t>Game </a:t>
            </a:r>
            <a:r>
              <a:rPr lang="en-US" sz="3600" b="1" dirty="0">
                <a:solidFill>
                  <a:schemeClr val="bg1"/>
                </a:solidFill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</a:rPr>
              <a:t>Assets(5)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89982" y="1839692"/>
            <a:ext cx="9426526" cy="43513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Enum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Magics</a:t>
            </a: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Reaction</a:t>
            </a: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SpriteType</a:t>
            </a:r>
          </a:p>
          <a:p>
            <a:pPr lvl="1"/>
            <a:endParaRPr lang="es-E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4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Team Capek Members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36762" y="2729132"/>
            <a:ext cx="9117037" cy="3447830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Kaloyan Dimitrov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Miroslav Chalov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Presian Danailov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Polina Petrova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Mihaela Mladenova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Yulia Dimitrova-Jamieson </a:t>
            </a:r>
          </a:p>
          <a:p>
            <a:pPr marL="0" indent="0">
              <a:buNone/>
            </a:pPr>
            <a:r>
              <a:rPr lang="es-ES" b="1" dirty="0" smtClean="0"/>
              <a:t> </a:t>
            </a:r>
          </a:p>
          <a:p>
            <a:endParaRPr lang="es-ES" b="1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62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232</Words>
  <Application>Microsoft Office PowerPoint</Application>
  <PresentationFormat>Широк екран</PresentationFormat>
  <Paragraphs>73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тема</vt:lpstr>
      <vt:lpstr>Team Capek @ SoftUni</vt:lpstr>
      <vt:lpstr>  Teamwork Project OOP Cousre:    Role-Playing Game</vt:lpstr>
      <vt:lpstr>  Game Implemented Assets</vt:lpstr>
      <vt:lpstr>  Game Implemented Assets(2)</vt:lpstr>
      <vt:lpstr>  Game Implemented Assets(3)</vt:lpstr>
      <vt:lpstr>  Game Implemented Assets(4)</vt:lpstr>
      <vt:lpstr>  Game Implemented Assets(5)</vt:lpstr>
      <vt:lpstr>  Team Capek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Capek @ SoftUni</dc:title>
  <dc:creator>Yulia Dimitrova</dc:creator>
  <cp:lastModifiedBy>Yulia Dimitrova</cp:lastModifiedBy>
  <cp:revision>15</cp:revision>
  <dcterms:created xsi:type="dcterms:W3CDTF">2014-10-22T12:23:51Z</dcterms:created>
  <dcterms:modified xsi:type="dcterms:W3CDTF">2014-10-22T14:20:12Z</dcterms:modified>
</cp:coreProperties>
</file>