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Lst>
  <p:notesMasterIdLst>
    <p:notesMasterId r:id="rId8"/>
  </p:notesMasterIdLst>
  <p:handoutMasterIdLst>
    <p:handoutMasterId r:id="rId9"/>
  </p:handoutMasterIdLst>
  <p:sldIdLst>
    <p:sldId id="466" r:id="rId6"/>
    <p:sldId id="4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rief" id="{CE756015-7018-467D-BC35-FC33C0D7942F}">
          <p14:sldIdLst>
            <p14:sldId id="466"/>
            <p14:sldId id="4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Abraham Daniels" initials="AD" lastIdx="2" clrIdx="1">
    <p:extLst>
      <p:ext uri="{19B8F6BF-5375-455C-9EA6-DF929625EA0E}">
        <p15:presenceInfo xmlns:p15="http://schemas.microsoft.com/office/powerpoint/2012/main" userId="Abraham Daniel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5C82D"/>
    <a:srgbClr val="FFFFFD"/>
    <a:srgbClr val="FFAE1D"/>
    <a:srgbClr val="FFC901"/>
    <a:srgbClr val="000000"/>
    <a:srgbClr val="00EBDF"/>
    <a:srgbClr val="F7F5F3"/>
    <a:srgbClr val="EAE8E5"/>
    <a:srgbClr val="EFEDEA"/>
    <a:srgbClr val="00F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7DFC9-DFCA-4655-D6CE-181259BB463A}" v="273" dt="2022-02-11T01:24:36.991"/>
    <p1510:client id="{05C58AC9-44B4-C086-D4D0-F8D64D0B046A}" v="7" dt="2022-02-11T01:20:44.657"/>
    <p1510:client id="{17AB356A-FF67-CB2C-BCE8-0C60642914AC}" v="5" dt="2022-02-11T01:11:53.049"/>
    <p1510:client id="{49C52959-42DC-403E-9C25-E2EB446B0CF0}" v="26" dt="2022-02-10T19:48:10.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072" y="4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thujan Senkaiahliyan" userId="S::21ss165@queensu.ca::ece7445d-8afa-44ca-a6d4-6d27a392831e" providerId="AD" clId="Web-{04E7DFC9-DFCA-4655-D6CE-181259BB463A}"/>
    <pc:docChg chg="modSld">
      <pc:chgData name="Senthujan Senkaiahliyan" userId="S::21ss165@queensu.ca::ece7445d-8afa-44ca-a6d4-6d27a392831e" providerId="AD" clId="Web-{04E7DFC9-DFCA-4655-D6CE-181259BB463A}" dt="2022-02-11T01:24:36.991" v="162" actId="14100"/>
      <pc:docMkLst>
        <pc:docMk/>
      </pc:docMkLst>
      <pc:sldChg chg="modSp">
        <pc:chgData name="Senthujan Senkaiahliyan" userId="S::21ss165@queensu.ca::ece7445d-8afa-44ca-a6d4-6d27a392831e" providerId="AD" clId="Web-{04E7DFC9-DFCA-4655-D6CE-181259BB463A}" dt="2022-02-11T01:24:36.991" v="162" actId="14100"/>
        <pc:sldMkLst>
          <pc:docMk/>
          <pc:sldMk cId="576356061" sldId="467"/>
        </pc:sldMkLst>
        <pc:spChg chg="mod">
          <ac:chgData name="Senthujan Senkaiahliyan" userId="S::21ss165@queensu.ca::ece7445d-8afa-44ca-a6d4-6d27a392831e" providerId="AD" clId="Web-{04E7DFC9-DFCA-4655-D6CE-181259BB463A}" dt="2022-02-11T01:24:36.991" v="162" actId="14100"/>
          <ac:spMkLst>
            <pc:docMk/>
            <pc:sldMk cId="576356061" sldId="467"/>
            <ac:spMk id="38" creationId="{00000000-0000-0000-0000-000000000000}"/>
          </ac:spMkLst>
        </pc:spChg>
        <pc:spChg chg="mod">
          <ac:chgData name="Senthujan Senkaiahliyan" userId="S::21ss165@queensu.ca::ece7445d-8afa-44ca-a6d4-6d27a392831e" providerId="AD" clId="Web-{04E7DFC9-DFCA-4655-D6CE-181259BB463A}" dt="2022-02-11T01:23:27.021" v="103" actId="20577"/>
          <ac:spMkLst>
            <pc:docMk/>
            <pc:sldMk cId="576356061" sldId="467"/>
            <ac:spMk id="52" creationId="{00000000-0000-0000-0000-000000000000}"/>
          </ac:spMkLst>
        </pc:spChg>
      </pc:sldChg>
    </pc:docChg>
  </pc:docChgLst>
  <pc:docChgLst>
    <pc:chgData name="Claire Sammy" userId="S::21cs46@queensu.ca::d20e32df-34f5-468e-b1e8-1a4c8c86200e" providerId="AD" clId="Web-{05C58AC9-44B4-C086-D4D0-F8D64D0B046A}"/>
    <pc:docChg chg="modSld">
      <pc:chgData name="Claire Sammy" userId="S::21cs46@queensu.ca::d20e32df-34f5-468e-b1e8-1a4c8c86200e" providerId="AD" clId="Web-{05C58AC9-44B4-C086-D4D0-F8D64D0B046A}" dt="2022-02-11T01:20:33.547" v="2" actId="20577"/>
      <pc:docMkLst>
        <pc:docMk/>
      </pc:docMkLst>
      <pc:sldChg chg="modSp">
        <pc:chgData name="Claire Sammy" userId="S::21cs46@queensu.ca::d20e32df-34f5-468e-b1e8-1a4c8c86200e" providerId="AD" clId="Web-{05C58AC9-44B4-C086-D4D0-F8D64D0B046A}" dt="2022-02-11T01:20:33.547" v="2" actId="20577"/>
        <pc:sldMkLst>
          <pc:docMk/>
          <pc:sldMk cId="576356061" sldId="467"/>
        </pc:sldMkLst>
        <pc:spChg chg="mod">
          <ac:chgData name="Claire Sammy" userId="S::21cs46@queensu.ca::d20e32df-34f5-468e-b1e8-1a4c8c86200e" providerId="AD" clId="Web-{05C58AC9-44B4-C086-D4D0-F8D64D0B046A}" dt="2022-02-11T01:20:33.547" v="2" actId="20577"/>
          <ac:spMkLst>
            <pc:docMk/>
            <pc:sldMk cId="576356061" sldId="467"/>
            <ac:spMk id="52" creationId="{00000000-0000-0000-0000-000000000000}"/>
          </ac:spMkLst>
        </pc:spChg>
      </pc:sldChg>
    </pc:docChg>
  </pc:docChgLst>
  <pc:docChgLst>
    <pc:chgData name="Abraham Daniels" userId="33c3bf05-c721-47b8-98ed-a04fc6f186f4" providerId="ADAL" clId="{49C52959-42DC-403E-9C25-E2EB446B0CF0}"/>
    <pc:docChg chg="undo custSel delSld modSld sldOrd delSection modSection">
      <pc:chgData name="Abraham Daniels" userId="33c3bf05-c721-47b8-98ed-a04fc6f186f4" providerId="ADAL" clId="{49C52959-42DC-403E-9C25-E2EB446B0CF0}" dt="2022-02-11T21:08:18.146" v="2876" actId="20577"/>
      <pc:docMkLst>
        <pc:docMk/>
      </pc:docMkLst>
      <pc:sldChg chg="del">
        <pc:chgData name="Abraham Daniels" userId="33c3bf05-c721-47b8-98ed-a04fc6f186f4" providerId="ADAL" clId="{49C52959-42DC-403E-9C25-E2EB446B0CF0}" dt="2022-02-10T15:40:08.567" v="4" actId="47"/>
        <pc:sldMkLst>
          <pc:docMk/>
          <pc:sldMk cId="1965276955" sldId="299"/>
        </pc:sldMkLst>
      </pc:sldChg>
      <pc:sldChg chg="del">
        <pc:chgData name="Abraham Daniels" userId="33c3bf05-c721-47b8-98ed-a04fc6f186f4" providerId="ADAL" clId="{49C52959-42DC-403E-9C25-E2EB446B0CF0}" dt="2022-02-10T15:40:08.567" v="4" actId="47"/>
        <pc:sldMkLst>
          <pc:docMk/>
          <pc:sldMk cId="53540024" sldId="348"/>
        </pc:sldMkLst>
      </pc:sldChg>
      <pc:sldChg chg="del">
        <pc:chgData name="Abraham Daniels" userId="33c3bf05-c721-47b8-98ed-a04fc6f186f4" providerId="ADAL" clId="{49C52959-42DC-403E-9C25-E2EB446B0CF0}" dt="2022-02-10T15:40:08.567" v="4" actId="47"/>
        <pc:sldMkLst>
          <pc:docMk/>
          <pc:sldMk cId="51535275" sldId="349"/>
        </pc:sldMkLst>
      </pc:sldChg>
      <pc:sldChg chg="del">
        <pc:chgData name="Abraham Daniels" userId="33c3bf05-c721-47b8-98ed-a04fc6f186f4" providerId="ADAL" clId="{49C52959-42DC-403E-9C25-E2EB446B0CF0}" dt="2022-02-10T15:40:08.567" v="4" actId="47"/>
        <pc:sldMkLst>
          <pc:docMk/>
          <pc:sldMk cId="717457184" sldId="350"/>
        </pc:sldMkLst>
      </pc:sldChg>
      <pc:sldChg chg="del">
        <pc:chgData name="Abraham Daniels" userId="33c3bf05-c721-47b8-98ed-a04fc6f186f4" providerId="ADAL" clId="{49C52959-42DC-403E-9C25-E2EB446B0CF0}" dt="2022-02-10T15:40:08.567" v="4" actId="47"/>
        <pc:sldMkLst>
          <pc:docMk/>
          <pc:sldMk cId="3054955680" sldId="378"/>
        </pc:sldMkLst>
      </pc:sldChg>
      <pc:sldChg chg="del">
        <pc:chgData name="Abraham Daniels" userId="33c3bf05-c721-47b8-98ed-a04fc6f186f4" providerId="ADAL" clId="{49C52959-42DC-403E-9C25-E2EB446B0CF0}" dt="2022-02-10T15:39:56.096" v="3" actId="47"/>
        <pc:sldMkLst>
          <pc:docMk/>
          <pc:sldMk cId="1272107552" sldId="391"/>
        </pc:sldMkLst>
      </pc:sldChg>
      <pc:sldChg chg="del">
        <pc:chgData name="Abraham Daniels" userId="33c3bf05-c721-47b8-98ed-a04fc6f186f4" providerId="ADAL" clId="{49C52959-42DC-403E-9C25-E2EB446B0CF0}" dt="2022-02-10T15:39:54.991" v="2" actId="47"/>
        <pc:sldMkLst>
          <pc:docMk/>
          <pc:sldMk cId="342653223" sldId="392"/>
        </pc:sldMkLst>
      </pc:sldChg>
      <pc:sldChg chg="del">
        <pc:chgData name="Abraham Daniels" userId="33c3bf05-c721-47b8-98ed-a04fc6f186f4" providerId="ADAL" clId="{49C52959-42DC-403E-9C25-E2EB446B0CF0}" dt="2022-02-10T15:40:08.567" v="4" actId="47"/>
        <pc:sldMkLst>
          <pc:docMk/>
          <pc:sldMk cId="1074304148" sldId="393"/>
        </pc:sldMkLst>
      </pc:sldChg>
      <pc:sldChg chg="del">
        <pc:chgData name="Abraham Daniels" userId="33c3bf05-c721-47b8-98ed-a04fc6f186f4" providerId="ADAL" clId="{49C52959-42DC-403E-9C25-E2EB446B0CF0}" dt="2022-02-10T15:40:27.419" v="5" actId="47"/>
        <pc:sldMkLst>
          <pc:docMk/>
          <pc:sldMk cId="1671932881" sldId="394"/>
        </pc:sldMkLst>
      </pc:sldChg>
      <pc:sldChg chg="del">
        <pc:chgData name="Abraham Daniels" userId="33c3bf05-c721-47b8-98ed-a04fc6f186f4" providerId="ADAL" clId="{49C52959-42DC-403E-9C25-E2EB446B0CF0}" dt="2022-02-10T15:40:27.419" v="5" actId="47"/>
        <pc:sldMkLst>
          <pc:docMk/>
          <pc:sldMk cId="926331192" sldId="395"/>
        </pc:sldMkLst>
      </pc:sldChg>
      <pc:sldChg chg="del">
        <pc:chgData name="Abraham Daniels" userId="33c3bf05-c721-47b8-98ed-a04fc6f186f4" providerId="ADAL" clId="{49C52959-42DC-403E-9C25-E2EB446B0CF0}" dt="2022-02-10T15:40:27.419" v="5" actId="47"/>
        <pc:sldMkLst>
          <pc:docMk/>
          <pc:sldMk cId="787217311" sldId="396"/>
        </pc:sldMkLst>
      </pc:sldChg>
      <pc:sldChg chg="del">
        <pc:chgData name="Abraham Daniels" userId="33c3bf05-c721-47b8-98ed-a04fc6f186f4" providerId="ADAL" clId="{49C52959-42DC-403E-9C25-E2EB446B0CF0}" dt="2022-02-10T15:40:27.419" v="5" actId="47"/>
        <pc:sldMkLst>
          <pc:docMk/>
          <pc:sldMk cId="1647173203" sldId="397"/>
        </pc:sldMkLst>
      </pc:sldChg>
      <pc:sldChg chg="del">
        <pc:chgData name="Abraham Daniels" userId="33c3bf05-c721-47b8-98ed-a04fc6f186f4" providerId="ADAL" clId="{49C52959-42DC-403E-9C25-E2EB446B0CF0}" dt="2022-02-10T15:40:27.419" v="5" actId="47"/>
        <pc:sldMkLst>
          <pc:docMk/>
          <pc:sldMk cId="2555784286" sldId="398"/>
        </pc:sldMkLst>
      </pc:sldChg>
      <pc:sldChg chg="del">
        <pc:chgData name="Abraham Daniels" userId="33c3bf05-c721-47b8-98ed-a04fc6f186f4" providerId="ADAL" clId="{49C52959-42DC-403E-9C25-E2EB446B0CF0}" dt="2022-02-10T15:40:27.419" v="5" actId="47"/>
        <pc:sldMkLst>
          <pc:docMk/>
          <pc:sldMk cId="3243856733" sldId="399"/>
        </pc:sldMkLst>
      </pc:sldChg>
      <pc:sldChg chg="del">
        <pc:chgData name="Abraham Daniels" userId="33c3bf05-c721-47b8-98ed-a04fc6f186f4" providerId="ADAL" clId="{49C52959-42DC-403E-9C25-E2EB446B0CF0}" dt="2022-02-10T15:40:27.419" v="5" actId="47"/>
        <pc:sldMkLst>
          <pc:docMk/>
          <pc:sldMk cId="1467409107" sldId="400"/>
        </pc:sldMkLst>
      </pc:sldChg>
      <pc:sldChg chg="del">
        <pc:chgData name="Abraham Daniels" userId="33c3bf05-c721-47b8-98ed-a04fc6f186f4" providerId="ADAL" clId="{49C52959-42DC-403E-9C25-E2EB446B0CF0}" dt="2022-02-10T15:40:27.419" v="5" actId="47"/>
        <pc:sldMkLst>
          <pc:docMk/>
          <pc:sldMk cId="1612827855" sldId="402"/>
        </pc:sldMkLst>
      </pc:sldChg>
      <pc:sldChg chg="del">
        <pc:chgData name="Abraham Daniels" userId="33c3bf05-c721-47b8-98ed-a04fc6f186f4" providerId="ADAL" clId="{49C52959-42DC-403E-9C25-E2EB446B0CF0}" dt="2022-02-10T15:40:27.419" v="5" actId="47"/>
        <pc:sldMkLst>
          <pc:docMk/>
          <pc:sldMk cId="864264526" sldId="403"/>
        </pc:sldMkLst>
      </pc:sldChg>
      <pc:sldChg chg="del">
        <pc:chgData name="Abraham Daniels" userId="33c3bf05-c721-47b8-98ed-a04fc6f186f4" providerId="ADAL" clId="{49C52959-42DC-403E-9C25-E2EB446B0CF0}" dt="2022-02-10T15:40:27.419" v="5" actId="47"/>
        <pc:sldMkLst>
          <pc:docMk/>
          <pc:sldMk cId="1845697625" sldId="404"/>
        </pc:sldMkLst>
      </pc:sldChg>
      <pc:sldChg chg="del">
        <pc:chgData name="Abraham Daniels" userId="33c3bf05-c721-47b8-98ed-a04fc6f186f4" providerId="ADAL" clId="{49C52959-42DC-403E-9C25-E2EB446B0CF0}" dt="2022-02-10T15:40:08.567" v="4" actId="47"/>
        <pc:sldMkLst>
          <pc:docMk/>
          <pc:sldMk cId="2842064211" sldId="408"/>
        </pc:sldMkLst>
      </pc:sldChg>
      <pc:sldChg chg="del">
        <pc:chgData name="Abraham Daniels" userId="33c3bf05-c721-47b8-98ed-a04fc6f186f4" providerId="ADAL" clId="{49C52959-42DC-403E-9C25-E2EB446B0CF0}" dt="2022-02-10T15:40:08.567" v="4" actId="47"/>
        <pc:sldMkLst>
          <pc:docMk/>
          <pc:sldMk cId="352404667" sldId="410"/>
        </pc:sldMkLst>
      </pc:sldChg>
      <pc:sldChg chg="del">
        <pc:chgData name="Abraham Daniels" userId="33c3bf05-c721-47b8-98ed-a04fc6f186f4" providerId="ADAL" clId="{49C52959-42DC-403E-9C25-E2EB446B0CF0}" dt="2022-02-10T15:40:08.567" v="4" actId="47"/>
        <pc:sldMkLst>
          <pc:docMk/>
          <pc:sldMk cId="746023708" sldId="411"/>
        </pc:sldMkLst>
      </pc:sldChg>
      <pc:sldChg chg="del">
        <pc:chgData name="Abraham Daniels" userId="33c3bf05-c721-47b8-98ed-a04fc6f186f4" providerId="ADAL" clId="{49C52959-42DC-403E-9C25-E2EB446B0CF0}" dt="2022-02-10T15:40:27.419" v="5" actId="47"/>
        <pc:sldMkLst>
          <pc:docMk/>
          <pc:sldMk cId="2020109515" sldId="413"/>
        </pc:sldMkLst>
      </pc:sldChg>
      <pc:sldChg chg="del">
        <pc:chgData name="Abraham Daniels" userId="33c3bf05-c721-47b8-98ed-a04fc6f186f4" providerId="ADAL" clId="{49C52959-42DC-403E-9C25-E2EB446B0CF0}" dt="2022-02-10T15:40:27.419" v="5" actId="47"/>
        <pc:sldMkLst>
          <pc:docMk/>
          <pc:sldMk cId="1857942460" sldId="415"/>
        </pc:sldMkLst>
      </pc:sldChg>
      <pc:sldChg chg="del">
        <pc:chgData name="Abraham Daniels" userId="33c3bf05-c721-47b8-98ed-a04fc6f186f4" providerId="ADAL" clId="{49C52959-42DC-403E-9C25-E2EB446B0CF0}" dt="2022-02-10T15:40:27.419" v="5" actId="47"/>
        <pc:sldMkLst>
          <pc:docMk/>
          <pc:sldMk cId="2096760569" sldId="416"/>
        </pc:sldMkLst>
      </pc:sldChg>
      <pc:sldChg chg="del">
        <pc:chgData name="Abraham Daniels" userId="33c3bf05-c721-47b8-98ed-a04fc6f186f4" providerId="ADAL" clId="{49C52959-42DC-403E-9C25-E2EB446B0CF0}" dt="2022-02-10T15:40:27.419" v="5" actId="47"/>
        <pc:sldMkLst>
          <pc:docMk/>
          <pc:sldMk cId="3661862298" sldId="417"/>
        </pc:sldMkLst>
      </pc:sldChg>
      <pc:sldChg chg="del">
        <pc:chgData name="Abraham Daniels" userId="33c3bf05-c721-47b8-98ed-a04fc6f186f4" providerId="ADAL" clId="{49C52959-42DC-403E-9C25-E2EB446B0CF0}" dt="2022-02-10T15:40:27.419" v="5" actId="47"/>
        <pc:sldMkLst>
          <pc:docMk/>
          <pc:sldMk cId="602772537" sldId="418"/>
        </pc:sldMkLst>
      </pc:sldChg>
      <pc:sldChg chg="del">
        <pc:chgData name="Abraham Daniels" userId="33c3bf05-c721-47b8-98ed-a04fc6f186f4" providerId="ADAL" clId="{49C52959-42DC-403E-9C25-E2EB446B0CF0}" dt="2022-02-10T15:40:27.419" v="5" actId="47"/>
        <pc:sldMkLst>
          <pc:docMk/>
          <pc:sldMk cId="1642351825" sldId="419"/>
        </pc:sldMkLst>
      </pc:sldChg>
      <pc:sldChg chg="del">
        <pc:chgData name="Abraham Daniels" userId="33c3bf05-c721-47b8-98ed-a04fc6f186f4" providerId="ADAL" clId="{49C52959-42DC-403E-9C25-E2EB446B0CF0}" dt="2022-02-10T15:40:27.419" v="5" actId="47"/>
        <pc:sldMkLst>
          <pc:docMk/>
          <pc:sldMk cId="3358904397" sldId="420"/>
        </pc:sldMkLst>
      </pc:sldChg>
      <pc:sldChg chg="del">
        <pc:chgData name="Abraham Daniels" userId="33c3bf05-c721-47b8-98ed-a04fc6f186f4" providerId="ADAL" clId="{49C52959-42DC-403E-9C25-E2EB446B0CF0}" dt="2022-02-10T15:40:27.419" v="5" actId="47"/>
        <pc:sldMkLst>
          <pc:docMk/>
          <pc:sldMk cId="1215854544" sldId="421"/>
        </pc:sldMkLst>
      </pc:sldChg>
      <pc:sldChg chg="del">
        <pc:chgData name="Abraham Daniels" userId="33c3bf05-c721-47b8-98ed-a04fc6f186f4" providerId="ADAL" clId="{49C52959-42DC-403E-9C25-E2EB446B0CF0}" dt="2022-02-10T15:40:27.419" v="5" actId="47"/>
        <pc:sldMkLst>
          <pc:docMk/>
          <pc:sldMk cId="249835829" sldId="422"/>
        </pc:sldMkLst>
      </pc:sldChg>
      <pc:sldChg chg="del">
        <pc:chgData name="Abraham Daniels" userId="33c3bf05-c721-47b8-98ed-a04fc6f186f4" providerId="ADAL" clId="{49C52959-42DC-403E-9C25-E2EB446B0CF0}" dt="2022-02-10T15:40:27.419" v="5" actId="47"/>
        <pc:sldMkLst>
          <pc:docMk/>
          <pc:sldMk cId="3273757906" sldId="423"/>
        </pc:sldMkLst>
      </pc:sldChg>
      <pc:sldChg chg="del">
        <pc:chgData name="Abraham Daniels" userId="33c3bf05-c721-47b8-98ed-a04fc6f186f4" providerId="ADAL" clId="{49C52959-42DC-403E-9C25-E2EB446B0CF0}" dt="2022-02-10T15:40:27.419" v="5" actId="47"/>
        <pc:sldMkLst>
          <pc:docMk/>
          <pc:sldMk cId="3437068139" sldId="424"/>
        </pc:sldMkLst>
      </pc:sldChg>
      <pc:sldChg chg="del">
        <pc:chgData name="Abraham Daniels" userId="33c3bf05-c721-47b8-98ed-a04fc6f186f4" providerId="ADAL" clId="{49C52959-42DC-403E-9C25-E2EB446B0CF0}" dt="2022-02-10T15:40:27.419" v="5" actId="47"/>
        <pc:sldMkLst>
          <pc:docMk/>
          <pc:sldMk cId="2798513622" sldId="425"/>
        </pc:sldMkLst>
      </pc:sldChg>
      <pc:sldChg chg="del">
        <pc:chgData name="Abraham Daniels" userId="33c3bf05-c721-47b8-98ed-a04fc6f186f4" providerId="ADAL" clId="{49C52959-42DC-403E-9C25-E2EB446B0CF0}" dt="2022-02-10T15:40:27.419" v="5" actId="47"/>
        <pc:sldMkLst>
          <pc:docMk/>
          <pc:sldMk cId="375084477" sldId="427"/>
        </pc:sldMkLst>
      </pc:sldChg>
      <pc:sldChg chg="del">
        <pc:chgData name="Abraham Daniels" userId="33c3bf05-c721-47b8-98ed-a04fc6f186f4" providerId="ADAL" clId="{49C52959-42DC-403E-9C25-E2EB446B0CF0}" dt="2022-02-10T15:40:27.419" v="5" actId="47"/>
        <pc:sldMkLst>
          <pc:docMk/>
          <pc:sldMk cId="299144552" sldId="430"/>
        </pc:sldMkLst>
      </pc:sldChg>
      <pc:sldChg chg="del">
        <pc:chgData name="Abraham Daniels" userId="33c3bf05-c721-47b8-98ed-a04fc6f186f4" providerId="ADAL" clId="{49C52959-42DC-403E-9C25-E2EB446B0CF0}" dt="2022-02-10T15:40:27.419" v="5" actId="47"/>
        <pc:sldMkLst>
          <pc:docMk/>
          <pc:sldMk cId="3576181353" sldId="431"/>
        </pc:sldMkLst>
      </pc:sldChg>
      <pc:sldChg chg="del">
        <pc:chgData name="Abraham Daniels" userId="33c3bf05-c721-47b8-98ed-a04fc6f186f4" providerId="ADAL" clId="{49C52959-42DC-403E-9C25-E2EB446B0CF0}" dt="2022-02-10T15:40:27.419" v="5" actId="47"/>
        <pc:sldMkLst>
          <pc:docMk/>
          <pc:sldMk cId="1360563336" sldId="435"/>
        </pc:sldMkLst>
      </pc:sldChg>
      <pc:sldChg chg="del">
        <pc:chgData name="Abraham Daniels" userId="33c3bf05-c721-47b8-98ed-a04fc6f186f4" providerId="ADAL" clId="{49C52959-42DC-403E-9C25-E2EB446B0CF0}" dt="2022-02-10T15:40:27.419" v="5" actId="47"/>
        <pc:sldMkLst>
          <pc:docMk/>
          <pc:sldMk cId="1775179644" sldId="436"/>
        </pc:sldMkLst>
      </pc:sldChg>
      <pc:sldChg chg="del">
        <pc:chgData name="Abraham Daniels" userId="33c3bf05-c721-47b8-98ed-a04fc6f186f4" providerId="ADAL" clId="{49C52959-42DC-403E-9C25-E2EB446B0CF0}" dt="2022-02-10T15:40:27.419" v="5" actId="47"/>
        <pc:sldMkLst>
          <pc:docMk/>
          <pc:sldMk cId="1752386820" sldId="437"/>
        </pc:sldMkLst>
      </pc:sldChg>
      <pc:sldChg chg="del">
        <pc:chgData name="Abraham Daniels" userId="33c3bf05-c721-47b8-98ed-a04fc6f186f4" providerId="ADAL" clId="{49C52959-42DC-403E-9C25-E2EB446B0CF0}" dt="2022-02-10T15:40:27.419" v="5" actId="47"/>
        <pc:sldMkLst>
          <pc:docMk/>
          <pc:sldMk cId="1957682467" sldId="442"/>
        </pc:sldMkLst>
      </pc:sldChg>
      <pc:sldChg chg="del">
        <pc:chgData name="Abraham Daniels" userId="33c3bf05-c721-47b8-98ed-a04fc6f186f4" providerId="ADAL" clId="{49C52959-42DC-403E-9C25-E2EB446B0CF0}" dt="2022-02-10T15:40:08.567" v="4" actId="47"/>
        <pc:sldMkLst>
          <pc:docMk/>
          <pc:sldMk cId="1067468429" sldId="443"/>
        </pc:sldMkLst>
      </pc:sldChg>
      <pc:sldChg chg="del">
        <pc:chgData name="Abraham Daniels" userId="33c3bf05-c721-47b8-98ed-a04fc6f186f4" providerId="ADAL" clId="{49C52959-42DC-403E-9C25-E2EB446B0CF0}" dt="2022-02-10T15:40:08.567" v="4" actId="47"/>
        <pc:sldMkLst>
          <pc:docMk/>
          <pc:sldMk cId="3125922551" sldId="444"/>
        </pc:sldMkLst>
      </pc:sldChg>
      <pc:sldChg chg="del">
        <pc:chgData name="Abraham Daniels" userId="33c3bf05-c721-47b8-98ed-a04fc6f186f4" providerId="ADAL" clId="{49C52959-42DC-403E-9C25-E2EB446B0CF0}" dt="2022-02-10T15:40:08.567" v="4" actId="47"/>
        <pc:sldMkLst>
          <pc:docMk/>
          <pc:sldMk cId="2415916355" sldId="447"/>
        </pc:sldMkLst>
      </pc:sldChg>
      <pc:sldChg chg="del">
        <pc:chgData name="Abraham Daniels" userId="33c3bf05-c721-47b8-98ed-a04fc6f186f4" providerId="ADAL" clId="{49C52959-42DC-403E-9C25-E2EB446B0CF0}" dt="2022-02-10T15:40:27.419" v="5" actId="47"/>
        <pc:sldMkLst>
          <pc:docMk/>
          <pc:sldMk cId="2371067715" sldId="448"/>
        </pc:sldMkLst>
      </pc:sldChg>
      <pc:sldChg chg="del">
        <pc:chgData name="Abraham Daniels" userId="33c3bf05-c721-47b8-98ed-a04fc6f186f4" providerId="ADAL" clId="{49C52959-42DC-403E-9C25-E2EB446B0CF0}" dt="2022-02-10T15:40:27.419" v="5" actId="47"/>
        <pc:sldMkLst>
          <pc:docMk/>
          <pc:sldMk cId="1221806410" sldId="449"/>
        </pc:sldMkLst>
      </pc:sldChg>
      <pc:sldChg chg="del">
        <pc:chgData name="Abraham Daniels" userId="33c3bf05-c721-47b8-98ed-a04fc6f186f4" providerId="ADAL" clId="{49C52959-42DC-403E-9C25-E2EB446B0CF0}" dt="2022-02-10T15:40:27.419" v="5" actId="47"/>
        <pc:sldMkLst>
          <pc:docMk/>
          <pc:sldMk cId="4001161127" sldId="450"/>
        </pc:sldMkLst>
      </pc:sldChg>
      <pc:sldChg chg="del">
        <pc:chgData name="Abraham Daniels" userId="33c3bf05-c721-47b8-98ed-a04fc6f186f4" providerId="ADAL" clId="{49C52959-42DC-403E-9C25-E2EB446B0CF0}" dt="2022-02-10T15:40:27.419" v="5" actId="47"/>
        <pc:sldMkLst>
          <pc:docMk/>
          <pc:sldMk cId="2935483402" sldId="451"/>
        </pc:sldMkLst>
      </pc:sldChg>
      <pc:sldChg chg="del">
        <pc:chgData name="Abraham Daniels" userId="33c3bf05-c721-47b8-98ed-a04fc6f186f4" providerId="ADAL" clId="{49C52959-42DC-403E-9C25-E2EB446B0CF0}" dt="2022-02-10T15:40:08.567" v="4" actId="47"/>
        <pc:sldMkLst>
          <pc:docMk/>
          <pc:sldMk cId="3844599793" sldId="456"/>
        </pc:sldMkLst>
      </pc:sldChg>
      <pc:sldChg chg="del">
        <pc:chgData name="Abraham Daniels" userId="33c3bf05-c721-47b8-98ed-a04fc6f186f4" providerId="ADAL" clId="{49C52959-42DC-403E-9C25-E2EB446B0CF0}" dt="2022-02-10T15:40:08.567" v="4" actId="47"/>
        <pc:sldMkLst>
          <pc:docMk/>
          <pc:sldMk cId="904982992" sldId="458"/>
        </pc:sldMkLst>
      </pc:sldChg>
      <pc:sldChg chg="del">
        <pc:chgData name="Abraham Daniels" userId="33c3bf05-c721-47b8-98ed-a04fc6f186f4" providerId="ADAL" clId="{49C52959-42DC-403E-9C25-E2EB446B0CF0}" dt="2022-02-10T15:39:54.120" v="1" actId="47"/>
        <pc:sldMkLst>
          <pc:docMk/>
          <pc:sldMk cId="1846923922" sldId="460"/>
        </pc:sldMkLst>
      </pc:sldChg>
      <pc:sldChg chg="del">
        <pc:chgData name="Abraham Daniels" userId="33c3bf05-c721-47b8-98ed-a04fc6f186f4" providerId="ADAL" clId="{49C52959-42DC-403E-9C25-E2EB446B0CF0}" dt="2022-02-10T15:39:52.996" v="0" actId="47"/>
        <pc:sldMkLst>
          <pc:docMk/>
          <pc:sldMk cId="962788641" sldId="465"/>
        </pc:sldMkLst>
      </pc:sldChg>
      <pc:sldChg chg="modSp mod">
        <pc:chgData name="Abraham Daniels" userId="33c3bf05-c721-47b8-98ed-a04fc6f186f4" providerId="ADAL" clId="{49C52959-42DC-403E-9C25-E2EB446B0CF0}" dt="2022-02-11T21:08:18.146" v="2876" actId="20577"/>
        <pc:sldMkLst>
          <pc:docMk/>
          <pc:sldMk cId="2554070356" sldId="466"/>
        </pc:sldMkLst>
        <pc:spChg chg="mod">
          <ac:chgData name="Abraham Daniels" userId="33c3bf05-c721-47b8-98ed-a04fc6f186f4" providerId="ADAL" clId="{49C52959-42DC-403E-9C25-E2EB446B0CF0}" dt="2022-02-10T19:54:23.208" v="2792" actId="20577"/>
          <ac:spMkLst>
            <pc:docMk/>
            <pc:sldMk cId="2554070356" sldId="466"/>
            <ac:spMk id="4" creationId="{00000000-0000-0000-0000-000000000000}"/>
          </ac:spMkLst>
        </pc:spChg>
        <pc:spChg chg="mod">
          <ac:chgData name="Abraham Daniels" userId="33c3bf05-c721-47b8-98ed-a04fc6f186f4" providerId="ADAL" clId="{49C52959-42DC-403E-9C25-E2EB446B0CF0}" dt="2022-02-10T15:42:16.037" v="84" actId="20577"/>
          <ac:spMkLst>
            <pc:docMk/>
            <pc:sldMk cId="2554070356" sldId="466"/>
            <ac:spMk id="5" creationId="{00000000-0000-0000-0000-000000000000}"/>
          </ac:spMkLst>
        </pc:spChg>
        <pc:spChg chg="mod">
          <ac:chgData name="Abraham Daniels" userId="33c3bf05-c721-47b8-98ed-a04fc6f186f4" providerId="ADAL" clId="{49C52959-42DC-403E-9C25-E2EB446B0CF0}" dt="2022-02-11T21:08:18.146" v="2876" actId="20577"/>
          <ac:spMkLst>
            <pc:docMk/>
            <pc:sldMk cId="2554070356" sldId="466"/>
            <ac:spMk id="6" creationId="{00000000-0000-0000-0000-000000000000}"/>
          </ac:spMkLst>
        </pc:spChg>
      </pc:sldChg>
      <pc:sldChg chg="addSp delSp modSp mod ord">
        <pc:chgData name="Abraham Daniels" userId="33c3bf05-c721-47b8-98ed-a04fc6f186f4" providerId="ADAL" clId="{49C52959-42DC-403E-9C25-E2EB446B0CF0}" dt="2022-02-11T21:07:04.929" v="2872" actId="20577"/>
        <pc:sldMkLst>
          <pc:docMk/>
          <pc:sldMk cId="576356061" sldId="467"/>
        </pc:sldMkLst>
        <pc:spChg chg="add del mod">
          <ac:chgData name="Abraham Daniels" userId="33c3bf05-c721-47b8-98ed-a04fc6f186f4" providerId="ADAL" clId="{49C52959-42DC-403E-9C25-E2EB446B0CF0}" dt="2022-02-10T17:35:33.886" v="2024" actId="478"/>
          <ac:spMkLst>
            <pc:docMk/>
            <pc:sldMk cId="576356061" sldId="467"/>
            <ac:spMk id="2" creationId="{411FF4F5-40F5-4F85-856D-C695E28CD967}"/>
          </ac:spMkLst>
        </pc:spChg>
        <pc:spChg chg="mod">
          <ac:chgData name="Abraham Daniels" userId="33c3bf05-c721-47b8-98ed-a04fc6f186f4" providerId="ADAL" clId="{49C52959-42DC-403E-9C25-E2EB446B0CF0}" dt="2022-02-10T19:52:31.982" v="2610" actId="313"/>
          <ac:spMkLst>
            <pc:docMk/>
            <pc:sldMk cId="576356061" sldId="467"/>
            <ac:spMk id="4" creationId="{00000000-0000-0000-0000-000000000000}"/>
          </ac:spMkLst>
        </pc:spChg>
        <pc:spChg chg="add mod">
          <ac:chgData name="Abraham Daniels" userId="33c3bf05-c721-47b8-98ed-a04fc6f186f4" providerId="ADAL" clId="{49C52959-42DC-403E-9C25-E2EB446B0CF0}" dt="2022-02-11T21:07:04.929" v="2872" actId="20577"/>
          <ac:spMkLst>
            <pc:docMk/>
            <pc:sldMk cId="576356061" sldId="467"/>
            <ac:spMk id="11" creationId="{FC09553F-E048-4F9B-B2AC-AA0094BD5A33}"/>
          </ac:spMkLst>
        </pc:spChg>
        <pc:spChg chg="mod">
          <ac:chgData name="Abraham Daniels" userId="33c3bf05-c721-47b8-98ed-a04fc6f186f4" providerId="ADAL" clId="{49C52959-42DC-403E-9C25-E2EB446B0CF0}" dt="2022-02-10T19:48:10.355" v="2300" actId="552"/>
          <ac:spMkLst>
            <pc:docMk/>
            <pc:sldMk cId="576356061" sldId="467"/>
            <ac:spMk id="13" creationId="{C242CF6A-98BE-4B0C-AEEB-27928763A999}"/>
          </ac:spMkLst>
        </pc:spChg>
        <pc:spChg chg="del mod">
          <ac:chgData name="Abraham Daniels" userId="33c3bf05-c721-47b8-98ed-a04fc6f186f4" providerId="ADAL" clId="{49C52959-42DC-403E-9C25-E2EB446B0CF0}" dt="2022-02-10T19:46:31.098" v="2271" actId="478"/>
          <ac:spMkLst>
            <pc:docMk/>
            <pc:sldMk cId="576356061" sldId="467"/>
            <ac:spMk id="14" creationId="{549B30AB-D686-4037-BB66-81587D529EA6}"/>
          </ac:spMkLst>
        </pc:spChg>
        <pc:spChg chg="del">
          <ac:chgData name="Abraham Daniels" userId="33c3bf05-c721-47b8-98ed-a04fc6f186f4" providerId="ADAL" clId="{49C52959-42DC-403E-9C25-E2EB446B0CF0}" dt="2022-02-10T17:08:09.008" v="718" actId="478"/>
          <ac:spMkLst>
            <pc:docMk/>
            <pc:sldMk cId="576356061" sldId="467"/>
            <ac:spMk id="15" creationId="{00000000-0000-0000-0000-000000000000}"/>
          </ac:spMkLst>
        </pc:spChg>
        <pc:spChg chg="del">
          <ac:chgData name="Abraham Daniels" userId="33c3bf05-c721-47b8-98ed-a04fc6f186f4" providerId="ADAL" clId="{49C52959-42DC-403E-9C25-E2EB446B0CF0}" dt="2022-02-10T17:27:18.946" v="1587" actId="478"/>
          <ac:spMkLst>
            <pc:docMk/>
            <pc:sldMk cId="576356061" sldId="467"/>
            <ac:spMk id="16" creationId="{00000000-0000-0000-0000-000000000000}"/>
          </ac:spMkLst>
        </pc:spChg>
        <pc:spChg chg="del">
          <ac:chgData name="Abraham Daniels" userId="33c3bf05-c721-47b8-98ed-a04fc6f186f4" providerId="ADAL" clId="{49C52959-42DC-403E-9C25-E2EB446B0CF0}" dt="2022-02-10T17:27:19.922" v="1588" actId="478"/>
          <ac:spMkLst>
            <pc:docMk/>
            <pc:sldMk cId="576356061" sldId="467"/>
            <ac:spMk id="17" creationId="{00000000-0000-0000-0000-000000000000}"/>
          </ac:spMkLst>
        </pc:spChg>
        <pc:spChg chg="mod">
          <ac:chgData name="Abraham Daniels" userId="33c3bf05-c721-47b8-98ed-a04fc6f186f4" providerId="ADAL" clId="{49C52959-42DC-403E-9C25-E2EB446B0CF0}" dt="2022-02-10T19:48:17.746" v="2301" actId="403"/>
          <ac:spMkLst>
            <pc:docMk/>
            <pc:sldMk cId="576356061" sldId="467"/>
            <ac:spMk id="18" creationId="{00000000-0000-0000-0000-000000000000}"/>
          </ac:spMkLst>
        </pc:spChg>
        <pc:spChg chg="del mod">
          <ac:chgData name="Abraham Daniels" userId="33c3bf05-c721-47b8-98ed-a04fc6f186f4" providerId="ADAL" clId="{49C52959-42DC-403E-9C25-E2EB446B0CF0}" dt="2022-02-11T21:06:22.626" v="2829" actId="478"/>
          <ac:spMkLst>
            <pc:docMk/>
            <pc:sldMk cId="576356061" sldId="467"/>
            <ac:spMk id="19" creationId="{00000000-0000-0000-0000-000000000000}"/>
          </ac:spMkLst>
        </pc:spChg>
        <pc:spChg chg="del mod">
          <ac:chgData name="Abraham Daniels" userId="33c3bf05-c721-47b8-98ed-a04fc6f186f4" providerId="ADAL" clId="{49C52959-42DC-403E-9C25-E2EB446B0CF0}" dt="2022-02-10T19:46:30.140" v="2270" actId="478"/>
          <ac:spMkLst>
            <pc:docMk/>
            <pc:sldMk cId="576356061" sldId="467"/>
            <ac:spMk id="20" creationId="{075B73EC-5E62-4E02-9266-EC502A178697}"/>
          </ac:spMkLst>
        </pc:spChg>
        <pc:spChg chg="mod">
          <ac:chgData name="Abraham Daniels" userId="33c3bf05-c721-47b8-98ed-a04fc6f186f4" providerId="ADAL" clId="{49C52959-42DC-403E-9C25-E2EB446B0CF0}" dt="2022-02-10T19:55:02.990" v="2827" actId="20577"/>
          <ac:spMkLst>
            <pc:docMk/>
            <pc:sldMk cId="576356061" sldId="467"/>
            <ac:spMk id="38" creationId="{00000000-0000-0000-0000-000000000000}"/>
          </ac:spMkLst>
        </pc:spChg>
        <pc:spChg chg="mod">
          <ac:chgData name="Abraham Daniels" userId="33c3bf05-c721-47b8-98ed-a04fc6f186f4" providerId="ADAL" clId="{49C52959-42DC-403E-9C25-E2EB446B0CF0}" dt="2022-02-10T19:54:03.577" v="2737" actId="20577"/>
          <ac:spMkLst>
            <pc:docMk/>
            <pc:sldMk cId="576356061" sldId="467"/>
            <ac:spMk id="52" creationId="{00000000-0000-0000-0000-000000000000}"/>
          </ac:spMkLst>
        </pc:spChg>
        <pc:grpChg chg="add mod">
          <ac:chgData name="Abraham Daniels" userId="33c3bf05-c721-47b8-98ed-a04fc6f186f4" providerId="ADAL" clId="{49C52959-42DC-403E-9C25-E2EB446B0CF0}" dt="2022-02-10T19:48:10.355" v="2300" actId="552"/>
          <ac:grpSpMkLst>
            <pc:docMk/>
            <pc:sldMk cId="576356061" sldId="467"/>
            <ac:grpSpMk id="6" creationId="{9E277B06-35ED-4E66-86D7-56E707C06F7F}"/>
          </ac:grpSpMkLst>
        </pc:grpChg>
        <pc:grpChg chg="add del mod">
          <ac:chgData name="Abraham Daniels" userId="33c3bf05-c721-47b8-98ed-a04fc6f186f4" providerId="ADAL" clId="{49C52959-42DC-403E-9C25-E2EB446B0CF0}" dt="2022-02-10T19:46:31.098" v="2271" actId="478"/>
          <ac:grpSpMkLst>
            <pc:docMk/>
            <pc:sldMk cId="576356061" sldId="467"/>
            <ac:grpSpMk id="12" creationId="{8DA71C33-37C8-4F17-B509-65B4C50D40C7}"/>
          </ac:grpSpMkLst>
        </pc:grpChg>
        <pc:picChg chg="add del">
          <ac:chgData name="Abraham Daniels" userId="33c3bf05-c721-47b8-98ed-a04fc6f186f4" providerId="ADAL" clId="{49C52959-42DC-403E-9C25-E2EB446B0CF0}" dt="2022-02-10T19:46:18.762" v="2265" actId="478"/>
          <ac:picMkLst>
            <pc:docMk/>
            <pc:sldMk cId="576356061" sldId="467"/>
            <ac:picMk id="3" creationId="{ED04993F-7598-46AE-987E-2144D2BAAE8F}"/>
          </ac:picMkLst>
        </pc:picChg>
        <pc:picChg chg="add mod">
          <ac:chgData name="Abraham Daniels" userId="33c3bf05-c721-47b8-98ed-a04fc6f186f4" providerId="ADAL" clId="{49C52959-42DC-403E-9C25-E2EB446B0CF0}" dt="2022-02-10T19:48:10.355" v="2300" actId="552"/>
          <ac:picMkLst>
            <pc:docMk/>
            <pc:sldMk cId="576356061" sldId="467"/>
            <ac:picMk id="5" creationId="{40EEF4EE-D327-44E9-A690-45B74C608DB1}"/>
          </ac:picMkLst>
        </pc:picChg>
        <pc:picChg chg="add del mod">
          <ac:chgData name="Abraham Daniels" userId="33c3bf05-c721-47b8-98ed-a04fc6f186f4" providerId="ADAL" clId="{49C52959-42DC-403E-9C25-E2EB446B0CF0}" dt="2022-02-11T21:06:21.658" v="2828" actId="478"/>
          <ac:picMkLst>
            <pc:docMk/>
            <pc:sldMk cId="576356061" sldId="467"/>
            <ac:picMk id="7" creationId="{31E96622-738D-4CE1-B06A-2B6BD96B5C41}"/>
          </ac:picMkLst>
        </pc:picChg>
      </pc:sldChg>
      <pc:sldMasterChg chg="delSldLayout">
        <pc:chgData name="Abraham Daniels" userId="33c3bf05-c721-47b8-98ed-a04fc6f186f4" providerId="ADAL" clId="{49C52959-42DC-403E-9C25-E2EB446B0CF0}" dt="2022-02-10T15:40:08.567" v="4" actId="47"/>
        <pc:sldMasterMkLst>
          <pc:docMk/>
          <pc:sldMasterMk cId="2052937708" sldId="2147483805"/>
        </pc:sldMasterMkLst>
        <pc:sldLayoutChg chg="del">
          <pc:chgData name="Abraham Daniels" userId="33c3bf05-c721-47b8-98ed-a04fc6f186f4" providerId="ADAL" clId="{49C52959-42DC-403E-9C25-E2EB446B0CF0}" dt="2022-02-10T15:40:08.567" v="4" actId="47"/>
          <pc:sldLayoutMkLst>
            <pc:docMk/>
            <pc:sldMasterMk cId="2052937708" sldId="2147483805"/>
            <pc:sldLayoutMk cId="1360079171" sldId="2147483831"/>
          </pc:sldLayoutMkLst>
        </pc:sldLayoutChg>
      </pc:sldMasterChg>
    </pc:docChg>
  </pc:docChgLst>
  <pc:docChgLst>
    <pc:chgData name="Miranda Ellis" userId="S::21me20@queensu.ca::bf761dd5-69cb-4bcc-b2d3-ba3dbff50c93" providerId="AD" clId="Web-{17AB356A-FF67-CB2C-BCE8-0C60642914AC}"/>
    <pc:docChg chg="modSld">
      <pc:chgData name="Miranda Ellis" userId="S::21me20@queensu.ca::bf761dd5-69cb-4bcc-b2d3-ba3dbff50c93" providerId="AD" clId="Web-{17AB356A-FF67-CB2C-BCE8-0C60642914AC}" dt="2022-02-11T01:04:27.355" v="1" actId="20577"/>
      <pc:docMkLst>
        <pc:docMk/>
      </pc:docMkLst>
      <pc:sldChg chg="modSp">
        <pc:chgData name="Miranda Ellis" userId="S::21me20@queensu.ca::bf761dd5-69cb-4bcc-b2d3-ba3dbff50c93" providerId="AD" clId="Web-{17AB356A-FF67-CB2C-BCE8-0C60642914AC}" dt="2022-02-11T01:04:27.355" v="1" actId="20577"/>
        <pc:sldMkLst>
          <pc:docMk/>
          <pc:sldMk cId="576356061" sldId="467"/>
        </pc:sldMkLst>
        <pc:spChg chg="mod">
          <ac:chgData name="Miranda Ellis" userId="S::21me20@queensu.ca::bf761dd5-69cb-4bcc-b2d3-ba3dbff50c93" providerId="AD" clId="Web-{17AB356A-FF67-CB2C-BCE8-0C60642914AC}" dt="2022-02-11T01:04:27.355" v="1" actId="20577"/>
          <ac:spMkLst>
            <pc:docMk/>
            <pc:sldMk cId="576356061" sldId="467"/>
            <ac:spMk id="5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2/11/2022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3" name="Picture 2">
            <a:extLst>
              <a:ext uri="{FF2B5EF4-FFF2-40B4-BE49-F238E27FC236}">
                <a16:creationId xmlns:a16="http://schemas.microsoft.com/office/drawing/2014/main" id="{880C6286-7789-4698-B9CA-08D796E4369B}"/>
              </a:ext>
            </a:extLst>
          </p:cNvPr>
          <p:cNvPicPr>
            <a:picLocks noChangeAspect="1"/>
          </p:cNvPicPr>
          <p:nvPr userDrawn="1"/>
        </p:nvPicPr>
        <p:blipFill>
          <a:blip r:embed="rId2"/>
          <a:stretch>
            <a:fillRect/>
          </a:stretch>
        </p:blipFill>
        <p:spPr>
          <a:xfrm>
            <a:off x="5800299" y="5502"/>
            <a:ext cx="6391701" cy="6852498"/>
          </a:xfrm>
          <a:prstGeom prst="rect">
            <a:avLst/>
          </a:prstGeom>
        </p:spPr>
      </p:pic>
    </p:spTree>
    <p:extLst>
      <p:ext uri="{BB962C8B-B14F-4D97-AF65-F5344CB8AC3E}">
        <p14:creationId xmlns:p14="http://schemas.microsoft.com/office/powerpoint/2010/main" val="4887117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head &amp; Breadcrumb">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7E02395-6488-4083-ADFB-5B3D284D0E91}"/>
              </a:ext>
            </a:extLst>
          </p:cNvPr>
          <p:cNvSpPr>
            <a:spLocks noGrp="1"/>
          </p:cNvSpPr>
          <p:nvPr>
            <p:ph type="title"/>
          </p:nvPr>
        </p:nvSpPr>
        <p:spPr>
          <a:xfrm>
            <a:off x="914400" y="437245"/>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6" name="Text Placeholder 8">
            <a:extLst>
              <a:ext uri="{FF2B5EF4-FFF2-40B4-BE49-F238E27FC236}">
                <a16:creationId xmlns:a16="http://schemas.microsoft.com/office/drawing/2014/main" id="{4B65580C-8129-4482-A401-54BC1501C98D}"/>
              </a:ext>
            </a:extLst>
          </p:cNvPr>
          <p:cNvSpPr>
            <a:spLocks noGrp="1"/>
          </p:cNvSpPr>
          <p:nvPr>
            <p:ph type="body" sz="quarter" idx="14"/>
          </p:nvPr>
        </p:nvSpPr>
        <p:spPr>
          <a:xfrm>
            <a:off x="914721" y="1095613"/>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409242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437245"/>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095613"/>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7" name="Content Placeholder 6">
            <a:extLst>
              <a:ext uri="{FF2B5EF4-FFF2-40B4-BE49-F238E27FC236}">
                <a16:creationId xmlns:a16="http://schemas.microsoft.com/office/drawing/2014/main" id="{97E7FAC2-E76E-4D7C-93C2-B772BEF75C8B}"/>
              </a:ext>
            </a:extLst>
          </p:cNvPr>
          <p:cNvSpPr>
            <a:spLocks noGrp="1"/>
          </p:cNvSpPr>
          <p:nvPr>
            <p:ph sz="quarter" idx="15"/>
          </p:nvPr>
        </p:nvSpPr>
        <p:spPr>
          <a:xfrm>
            <a:off x="914400" y="1795463"/>
            <a:ext cx="5181600" cy="4448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7147A3A5-85FE-4661-A3FC-7C047C2E7BAA}"/>
              </a:ext>
            </a:extLst>
          </p:cNvPr>
          <p:cNvSpPr>
            <a:spLocks noGrp="1"/>
          </p:cNvSpPr>
          <p:nvPr>
            <p:ph sz="quarter" idx="16"/>
          </p:nvPr>
        </p:nvSpPr>
        <p:spPr>
          <a:xfrm>
            <a:off x="6096000" y="1795463"/>
            <a:ext cx="5181600" cy="4448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991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05815" y="563603"/>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05815" y="2502131"/>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FEF9BE8-93C9-4C24-80B0-8D810D2518B9}"/>
              </a:ext>
            </a:extLst>
          </p:cNvPr>
          <p:cNvSpPr>
            <a:spLocks noGrp="1"/>
          </p:cNvSpPr>
          <p:nvPr>
            <p:ph type="title"/>
          </p:nvPr>
        </p:nvSpPr>
        <p:spPr>
          <a:xfrm>
            <a:off x="905815" y="563603"/>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10" name="Text Placeholder 4">
            <a:extLst>
              <a:ext uri="{FF2B5EF4-FFF2-40B4-BE49-F238E27FC236}">
                <a16:creationId xmlns:a16="http://schemas.microsoft.com/office/drawing/2014/main" id="{70A2D7A1-6C46-41A7-9324-211C8C885C7B}"/>
              </a:ext>
            </a:extLst>
          </p:cNvPr>
          <p:cNvSpPr>
            <a:spLocks noGrp="1"/>
          </p:cNvSpPr>
          <p:nvPr>
            <p:ph type="body" sz="quarter" idx="16" hasCustomPrompt="1"/>
          </p:nvPr>
        </p:nvSpPr>
        <p:spPr>
          <a:xfrm>
            <a:off x="905815" y="2502131"/>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a:t>Thank You </a:t>
            </a:r>
            <a:br>
              <a:rPr lang="en-US"/>
            </a:br>
            <a:r>
              <a:rPr lang="en-US"/>
              <a:t>Goes Here.</a:t>
            </a:r>
          </a:p>
        </p:txBody>
      </p:sp>
    </p:spTree>
    <p:extLst>
      <p:ext uri="{BB962C8B-B14F-4D97-AF65-F5344CB8AC3E}">
        <p14:creationId xmlns:p14="http://schemas.microsoft.com/office/powerpoint/2010/main" val="12671283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584775"/>
          </a:xfrm>
          <a:prstGeom prst="rect">
            <a:avLst/>
          </a:prstGeom>
          <a:noFill/>
        </p:spPr>
        <p:txBody>
          <a:bodyPr wrap="square" rtlCol="0">
            <a:spAutoFit/>
          </a:bodyPr>
          <a:lstStyle/>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335889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280160"/>
            <a:ext cx="10363200" cy="489491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302624"/>
            <a:ext cx="10362688" cy="553587"/>
          </a:xfrm>
          <a:prstGeom prst="rect">
            <a:avLst/>
          </a:prstGeom>
        </p:spPr>
        <p:txBody>
          <a:bodyPr vert="horz" lIns="0" tIns="45720" rIns="91440" bIns="0" rtlCol="0" anchor="t" anchorCtr="0">
            <a:noAutofit/>
          </a:bodyPr>
          <a:lstStyle/>
          <a:p>
            <a:r>
              <a:rPr lang="en-US"/>
              <a:t>Click To Edit Master Title</a:t>
            </a:r>
          </a:p>
        </p:txBody>
      </p:sp>
      <p:pic>
        <p:nvPicPr>
          <p:cNvPr id="4" name="Picture 3">
            <a:extLst>
              <a:ext uri="{FF2B5EF4-FFF2-40B4-BE49-F238E27FC236}">
                <a16:creationId xmlns:a16="http://schemas.microsoft.com/office/drawing/2014/main" id="{E0E423B0-907C-4110-913A-74B8CA60BAAF}"/>
              </a:ext>
            </a:extLst>
          </p:cNvPr>
          <p:cNvPicPr>
            <a:picLocks noChangeAspect="1"/>
          </p:cNvPicPr>
          <p:nvPr userDrawn="1"/>
        </p:nvPicPr>
        <p:blipFill>
          <a:blip r:embed="rId10"/>
          <a:stretch>
            <a:fillRect/>
          </a:stretch>
        </p:blipFill>
        <p:spPr>
          <a:xfrm>
            <a:off x="0" y="6243314"/>
            <a:ext cx="12192000" cy="239374"/>
          </a:xfrm>
          <a:prstGeom prst="rect">
            <a:avLst/>
          </a:prstGeom>
        </p:spPr>
      </p:pic>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17" r:id="rId1"/>
    <p:sldLayoutId id="2147483810" r:id="rId2"/>
    <p:sldLayoutId id="2147483808" r:id="rId3"/>
    <p:sldLayoutId id="2147483809" r:id="rId4"/>
    <p:sldLayoutId id="2147483828" r:id="rId5"/>
    <p:sldLayoutId id="2147483814" r:id="rId6"/>
    <p:sldLayoutId id="2147483815" r:id="rId7"/>
    <p:sldLayoutId id="2147483827" r:id="rId8"/>
  </p:sldLayoutIdLst>
  <p:txStyles>
    <p:titleStyle>
      <a:lvl1pPr algn="l" defTabSz="914400" rtl="0" eaLnBrk="1" latinLnBrk="0" hangingPunct="1">
        <a:lnSpc>
          <a:spcPct val="80000"/>
        </a:lnSpc>
        <a:spcBef>
          <a:spcPct val="0"/>
        </a:spcBef>
        <a:buNone/>
        <a:defRPr sz="40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ropbox.com/s/t9o0uakcjt6i3rn/IFFI-dataset-raw.zip?dl=0"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2" y="5031018"/>
            <a:ext cx="4407673" cy="478209"/>
          </a:xfrm>
        </p:spPr>
        <p:txBody>
          <a:bodyPr/>
          <a:lstStyle/>
          <a:p>
            <a:r>
              <a:rPr lang="en-US"/>
              <a:t>Photo Enhancement Identification </a:t>
            </a:r>
          </a:p>
        </p:txBody>
      </p:sp>
      <p:sp>
        <p:nvSpPr>
          <p:cNvPr id="5" name="Text Placeholder 4"/>
          <p:cNvSpPr>
            <a:spLocks noGrp="1"/>
          </p:cNvSpPr>
          <p:nvPr>
            <p:ph type="body" sz="quarter" idx="16"/>
          </p:nvPr>
        </p:nvSpPr>
        <p:spPr>
          <a:xfrm>
            <a:off x="914401" y="5538924"/>
            <a:ext cx="4407673" cy="478209"/>
          </a:xfrm>
        </p:spPr>
        <p:txBody>
          <a:bodyPr/>
          <a:lstStyle/>
          <a:p>
            <a:r>
              <a:rPr lang="en-US"/>
              <a:t>MMAI 894: Deep Learning </a:t>
            </a:r>
          </a:p>
        </p:txBody>
      </p:sp>
      <p:sp>
        <p:nvSpPr>
          <p:cNvPr id="6" name="Text Placeholder 5"/>
          <p:cNvSpPr>
            <a:spLocks noGrp="1"/>
          </p:cNvSpPr>
          <p:nvPr>
            <p:ph type="body" sz="quarter" idx="17"/>
          </p:nvPr>
        </p:nvSpPr>
        <p:spPr>
          <a:xfrm>
            <a:off x="914402" y="4517812"/>
            <a:ext cx="4407673" cy="348286"/>
          </a:xfrm>
        </p:spPr>
        <p:txBody>
          <a:bodyPr/>
          <a:lstStyle/>
          <a:p>
            <a:r>
              <a:rPr lang="en-US" dirty="0"/>
              <a:t>Feb 11, 2022</a:t>
            </a:r>
          </a:p>
        </p:txBody>
      </p:sp>
      <p:pic>
        <p:nvPicPr>
          <p:cNvPr id="13" name="Picture 12" descr="Logo&#10;&#10;Description automatically generated with low confidence">
            <a:extLst>
              <a:ext uri="{FF2B5EF4-FFF2-40B4-BE49-F238E27FC236}">
                <a16:creationId xmlns:a16="http://schemas.microsoft.com/office/drawing/2014/main" id="{F3613CE8-5B6B-423D-90EF-E063FEF41F7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117" t="34969" r="9776" b="35014"/>
          <a:stretch/>
        </p:blipFill>
        <p:spPr>
          <a:xfrm>
            <a:off x="914402" y="1621788"/>
            <a:ext cx="3808602" cy="1462899"/>
          </a:xfrm>
          <a:prstGeom prst="rect">
            <a:avLst/>
          </a:prstGeom>
        </p:spPr>
      </p:pic>
    </p:spTree>
    <p:extLst>
      <p:ext uri="{BB962C8B-B14F-4D97-AF65-F5344CB8AC3E}">
        <p14:creationId xmlns:p14="http://schemas.microsoft.com/office/powerpoint/2010/main" val="255407035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804672"/>
            <a:ext cx="3352800" cy="1993390"/>
          </a:xfrm>
        </p:spPr>
        <p:txBody>
          <a:bodyPr/>
          <a:lstStyle/>
          <a:p>
            <a:r>
              <a:rPr lang="en-US"/>
              <a:t>Transparency through filter identification and enhancement tagging  </a:t>
            </a:r>
          </a:p>
        </p:txBody>
      </p:sp>
      <p:sp>
        <p:nvSpPr>
          <p:cNvPr id="38" name="Text Placeholder 37"/>
          <p:cNvSpPr>
            <a:spLocks noGrp="1"/>
          </p:cNvSpPr>
          <p:nvPr>
            <p:ph type="body" sz="quarter" idx="4294967295"/>
          </p:nvPr>
        </p:nvSpPr>
        <p:spPr>
          <a:xfrm>
            <a:off x="914400" y="3222172"/>
            <a:ext cx="3432175" cy="2158999"/>
          </a:xfrm>
        </p:spPr>
        <p:txBody>
          <a:bodyPr vert="horz" lIns="0" tIns="0" rIns="0" bIns="0" rtlCol="0" anchor="t">
            <a:noAutofit/>
          </a:bodyPr>
          <a:lstStyle/>
          <a:p>
            <a:pPr marL="0" indent="0">
              <a:lnSpc>
                <a:spcPct val="110000"/>
              </a:lnSpc>
              <a:buNone/>
            </a:pPr>
            <a:r>
              <a:rPr lang="en-US" sz="1600">
                <a:ea typeface="Open Sans"/>
                <a:cs typeface="Open Sans"/>
              </a:rPr>
              <a:t>As we move towards collective social responsibility in governing social media as it relates to mental health,  we will aim to build a model that will allow for the identification of physical modifications or filter enhancements of original photos.    </a:t>
            </a:r>
            <a:endParaRPr lang="en-US" sz="1600"/>
          </a:p>
        </p:txBody>
      </p:sp>
      <p:sp>
        <p:nvSpPr>
          <p:cNvPr id="52" name="object 4"/>
          <p:cNvSpPr txBox="1"/>
          <p:nvPr/>
        </p:nvSpPr>
        <p:spPr>
          <a:xfrm>
            <a:off x="5008848" y="881136"/>
            <a:ext cx="6268752" cy="2940228"/>
          </a:xfrm>
          <a:prstGeom prst="rect">
            <a:avLst/>
          </a:prstGeom>
        </p:spPr>
        <p:txBody>
          <a:bodyPr vert="horz" wrap="square" lIns="0" tIns="0" rIns="0" bIns="0" rtlCol="0" anchor="t">
            <a:spAutoFit/>
          </a:bodyPr>
          <a:lstStyle/>
          <a:p>
            <a:pPr marL="12700">
              <a:lnSpc>
                <a:spcPct val="85000"/>
              </a:lnSpc>
              <a:spcBef>
                <a:spcPts val="600"/>
              </a:spcBef>
            </a:pPr>
            <a:r>
              <a:rPr lang="en-US" b="1">
                <a:ea typeface="Chronicle Display Black" charset="0"/>
                <a:cs typeface="Chronicle Display Black" charset="0"/>
              </a:rPr>
              <a:t>Project Description/Use Case:</a:t>
            </a:r>
          </a:p>
          <a:p>
            <a:pPr marL="12700">
              <a:lnSpc>
                <a:spcPct val="110000"/>
              </a:lnSpc>
              <a:spcBef>
                <a:spcPts val="600"/>
              </a:spcBef>
            </a:pPr>
            <a:r>
              <a:rPr lang="en-US" sz="1600">
                <a:solidFill>
                  <a:srgbClr val="000000"/>
                </a:solidFill>
                <a:ea typeface="Open Sans"/>
                <a:cs typeface="Open Sans"/>
              </a:rPr>
              <a:t>Stu</a:t>
            </a:r>
            <a:r>
              <a:rPr lang="en-US" sz="1400">
                <a:solidFill>
                  <a:srgbClr val="000000"/>
                </a:solidFill>
                <a:ea typeface="Open Sans"/>
                <a:cs typeface="Open Sans"/>
              </a:rPr>
              <a:t>dies</a:t>
            </a:r>
            <a:r>
              <a:rPr lang="en-US" sz="1400">
                <a:solidFill>
                  <a:srgbClr val="000000"/>
                </a:solidFill>
                <a:latin typeface="Open Sans"/>
                <a:ea typeface="Open Sans"/>
                <a:cs typeface="Open Sans"/>
              </a:rPr>
              <a:t> have found social media usage as a strong risk factor for depression, anxiety and loneliness. These can be attributed to the unrealistic standards that are displayed through social media and the glamorization of photos using image filters and photoshop. To foster greater transparency in social media to support mental health initiatives, we will develop a model that will identify photograph manipulations. The model can be commercialized as part of an app and made available on both Google Play and App Store for free. To drive positive mental health outcomes, we can look to partner with provincial health governments to mandate transparency across social media platforms by utilizing the proposed model. </a:t>
            </a:r>
            <a:endParaRPr lang="en-US" sz="1600">
              <a:solidFill>
                <a:srgbClr val="000000"/>
              </a:solidFill>
              <a:latin typeface="Open Sans"/>
              <a:ea typeface="Open Sans"/>
              <a:cs typeface="Open Sans"/>
            </a:endParaRPr>
          </a:p>
        </p:txBody>
      </p:sp>
      <p:sp>
        <p:nvSpPr>
          <p:cNvPr id="18" name="object 4"/>
          <p:cNvSpPr txBox="1"/>
          <p:nvPr/>
        </p:nvSpPr>
        <p:spPr>
          <a:xfrm>
            <a:off x="5008848" y="4326584"/>
            <a:ext cx="3015800" cy="236219"/>
          </a:xfrm>
          <a:prstGeom prst="rect">
            <a:avLst/>
          </a:prstGeom>
        </p:spPr>
        <p:txBody>
          <a:bodyPr vert="horz" wrap="square" lIns="0" tIns="0" rIns="0" bIns="0" rtlCol="0">
            <a:spAutoFit/>
          </a:bodyPr>
          <a:lstStyle/>
          <a:p>
            <a:pPr marL="12700">
              <a:lnSpc>
                <a:spcPct val="85000"/>
              </a:lnSpc>
              <a:spcBef>
                <a:spcPts val="600"/>
              </a:spcBef>
            </a:pPr>
            <a:r>
              <a:rPr lang="en-US" b="1">
                <a:ea typeface="Chronicle Display Black" charset="0"/>
                <a:cs typeface="Chronicle Display Black" charset="0"/>
              </a:rPr>
              <a:t>Project Data Sets:</a:t>
            </a:r>
          </a:p>
        </p:txBody>
      </p:sp>
      <p:sp>
        <p:nvSpPr>
          <p:cNvPr id="11" name="object 4">
            <a:extLst>
              <a:ext uri="{FF2B5EF4-FFF2-40B4-BE49-F238E27FC236}">
                <a16:creationId xmlns:a16="http://schemas.microsoft.com/office/drawing/2014/main" id="{FC09553F-E048-4F9B-B2AC-AA0094BD5A33}"/>
              </a:ext>
            </a:extLst>
          </p:cNvPr>
          <p:cNvSpPr txBox="1"/>
          <p:nvPr/>
        </p:nvSpPr>
        <p:spPr>
          <a:xfrm>
            <a:off x="6146069" y="4792634"/>
            <a:ext cx="3217850" cy="538032"/>
          </a:xfrm>
          <a:prstGeom prst="rect">
            <a:avLst/>
          </a:prstGeom>
        </p:spPr>
        <p:txBody>
          <a:bodyPr vert="horz" wrap="square" lIns="0" tIns="0" rIns="0" bIns="0" rtlCol="0">
            <a:spAutoFit/>
          </a:bodyPr>
          <a:lstStyle/>
          <a:p>
            <a:pPr marL="12700">
              <a:lnSpc>
                <a:spcPct val="110000"/>
              </a:lnSpc>
              <a:spcBef>
                <a:spcPts val="600"/>
              </a:spcBef>
            </a:pPr>
            <a:r>
              <a:rPr lang="en-US" sz="1400" dirty="0">
                <a:ea typeface="Open Sans" charset="0"/>
                <a:cs typeface="Open Sans" charset="0"/>
              </a:rPr>
              <a:t>IFFI Raw Dataset</a:t>
            </a:r>
          </a:p>
          <a:p>
            <a:pPr marL="184150" indent="-171450">
              <a:lnSpc>
                <a:spcPct val="110000"/>
              </a:lnSpc>
              <a:spcBef>
                <a:spcPts val="600"/>
              </a:spcBef>
              <a:buFont typeface="Arial" panose="020B0604020202020204" pitchFamily="34" charset="0"/>
              <a:buChar char="•"/>
            </a:pPr>
            <a:r>
              <a:rPr lang="en-US" sz="1400" dirty="0">
                <a:ea typeface="Open Sans" charset="0"/>
                <a:cs typeface="Open Sans" charset="0"/>
              </a:rPr>
              <a:t> </a:t>
            </a:r>
            <a:r>
              <a:rPr lang="en-US" sz="1400" dirty="0">
                <a:ea typeface="Open Sans" charset="0"/>
                <a:cs typeface="Open Sans" charset="0"/>
                <a:hlinkClick r:id="rId2"/>
              </a:rPr>
              <a:t>Data Set</a:t>
            </a:r>
            <a:endParaRPr lang="en-US" sz="1400" dirty="0">
              <a:ea typeface="Open Sans" charset="0"/>
              <a:cs typeface="Open Sans" charset="0"/>
            </a:endParaRPr>
          </a:p>
        </p:txBody>
      </p:sp>
      <p:grpSp>
        <p:nvGrpSpPr>
          <p:cNvPr id="6" name="Group 5">
            <a:extLst>
              <a:ext uri="{FF2B5EF4-FFF2-40B4-BE49-F238E27FC236}">
                <a16:creationId xmlns:a16="http://schemas.microsoft.com/office/drawing/2014/main" id="{9E277B06-35ED-4E66-86D7-56E707C06F7F}"/>
              </a:ext>
            </a:extLst>
          </p:cNvPr>
          <p:cNvGrpSpPr/>
          <p:nvPr/>
        </p:nvGrpSpPr>
        <p:grpSpPr>
          <a:xfrm>
            <a:off x="5008848" y="4696299"/>
            <a:ext cx="1037085" cy="1037085"/>
            <a:chOff x="5008848" y="4696299"/>
            <a:chExt cx="1037085" cy="1037085"/>
          </a:xfrm>
        </p:grpSpPr>
        <p:sp>
          <p:nvSpPr>
            <p:cNvPr id="13" name="Freeform 18">
              <a:extLst>
                <a:ext uri="{FF2B5EF4-FFF2-40B4-BE49-F238E27FC236}">
                  <a16:creationId xmlns:a16="http://schemas.microsoft.com/office/drawing/2014/main" id="{C242CF6A-98BE-4B0C-AEEB-27928763A999}"/>
                </a:ext>
              </a:extLst>
            </p:cNvPr>
            <p:cNvSpPr>
              <a:spLocks noEditPoints="1"/>
            </p:cNvSpPr>
            <p:nvPr/>
          </p:nvSpPr>
          <p:spPr bwMode="auto">
            <a:xfrm>
              <a:off x="5008848" y="4696299"/>
              <a:ext cx="1037085" cy="1037085"/>
            </a:xfrm>
            <a:custGeom>
              <a:avLst/>
              <a:gdLst>
                <a:gd name="T0" fmla="*/ 312 w 657"/>
                <a:gd name="T1" fmla="*/ 657 h 657"/>
                <a:gd name="T2" fmla="*/ 262 w 657"/>
                <a:gd name="T3" fmla="*/ 650 h 657"/>
                <a:gd name="T4" fmla="*/ 200 w 657"/>
                <a:gd name="T5" fmla="*/ 631 h 657"/>
                <a:gd name="T6" fmla="*/ 120 w 657"/>
                <a:gd name="T7" fmla="*/ 582 h 657"/>
                <a:gd name="T8" fmla="*/ 55 w 657"/>
                <a:gd name="T9" fmla="*/ 512 h 657"/>
                <a:gd name="T10" fmla="*/ 15 w 657"/>
                <a:gd name="T11" fmla="*/ 426 h 657"/>
                <a:gd name="T12" fmla="*/ 3 w 657"/>
                <a:gd name="T13" fmla="*/ 379 h 657"/>
                <a:gd name="T14" fmla="*/ 0 w 657"/>
                <a:gd name="T15" fmla="*/ 328 h 657"/>
                <a:gd name="T16" fmla="*/ 1 w 657"/>
                <a:gd name="T17" fmla="*/ 294 h 657"/>
                <a:gd name="T18" fmla="*/ 9 w 657"/>
                <a:gd name="T19" fmla="*/ 246 h 657"/>
                <a:gd name="T20" fmla="*/ 39 w 657"/>
                <a:gd name="T21" fmla="*/ 172 h 657"/>
                <a:gd name="T22" fmla="*/ 95 w 657"/>
                <a:gd name="T23" fmla="*/ 95 h 657"/>
                <a:gd name="T24" fmla="*/ 172 w 657"/>
                <a:gd name="T25" fmla="*/ 39 h 657"/>
                <a:gd name="T26" fmla="*/ 246 w 657"/>
                <a:gd name="T27" fmla="*/ 9 h 657"/>
                <a:gd name="T28" fmla="*/ 294 w 657"/>
                <a:gd name="T29" fmla="*/ 1 h 657"/>
                <a:gd name="T30" fmla="*/ 328 w 657"/>
                <a:gd name="T31" fmla="*/ 0 h 657"/>
                <a:gd name="T32" fmla="*/ 379 w 657"/>
                <a:gd name="T33" fmla="*/ 4 h 657"/>
                <a:gd name="T34" fmla="*/ 426 w 657"/>
                <a:gd name="T35" fmla="*/ 15 h 657"/>
                <a:gd name="T36" fmla="*/ 512 w 657"/>
                <a:gd name="T37" fmla="*/ 56 h 657"/>
                <a:gd name="T38" fmla="*/ 582 w 657"/>
                <a:gd name="T39" fmla="*/ 120 h 657"/>
                <a:gd name="T40" fmla="*/ 631 w 657"/>
                <a:gd name="T41" fmla="*/ 200 h 657"/>
                <a:gd name="T42" fmla="*/ 650 w 657"/>
                <a:gd name="T43" fmla="*/ 262 h 657"/>
                <a:gd name="T44" fmla="*/ 657 w 657"/>
                <a:gd name="T45" fmla="*/ 312 h 657"/>
                <a:gd name="T46" fmla="*/ 657 w 657"/>
                <a:gd name="T47" fmla="*/ 345 h 657"/>
                <a:gd name="T48" fmla="*/ 650 w 657"/>
                <a:gd name="T49" fmla="*/ 395 h 657"/>
                <a:gd name="T50" fmla="*/ 631 w 657"/>
                <a:gd name="T51" fmla="*/ 457 h 657"/>
                <a:gd name="T52" fmla="*/ 582 w 657"/>
                <a:gd name="T53" fmla="*/ 537 h 657"/>
                <a:gd name="T54" fmla="*/ 512 w 657"/>
                <a:gd name="T55" fmla="*/ 600 h 657"/>
                <a:gd name="T56" fmla="*/ 426 w 657"/>
                <a:gd name="T57" fmla="*/ 642 h 657"/>
                <a:gd name="T58" fmla="*/ 379 w 657"/>
                <a:gd name="T59" fmla="*/ 653 h 657"/>
                <a:gd name="T60" fmla="*/ 328 w 657"/>
                <a:gd name="T61" fmla="*/ 657 h 657"/>
                <a:gd name="T62" fmla="*/ 328 w 657"/>
                <a:gd name="T63" fmla="*/ 38 h 657"/>
                <a:gd name="T64" fmla="*/ 242 w 657"/>
                <a:gd name="T65" fmla="*/ 50 h 657"/>
                <a:gd name="T66" fmla="*/ 165 w 657"/>
                <a:gd name="T67" fmla="*/ 87 h 657"/>
                <a:gd name="T68" fmla="*/ 103 w 657"/>
                <a:gd name="T69" fmla="*/ 144 h 657"/>
                <a:gd name="T70" fmla="*/ 60 w 657"/>
                <a:gd name="T71" fmla="*/ 215 h 657"/>
                <a:gd name="T72" fmla="*/ 39 w 657"/>
                <a:gd name="T73" fmla="*/ 298 h 657"/>
                <a:gd name="T74" fmla="*/ 39 w 657"/>
                <a:gd name="T75" fmla="*/ 359 h 657"/>
                <a:gd name="T76" fmla="*/ 60 w 657"/>
                <a:gd name="T77" fmla="*/ 442 h 657"/>
                <a:gd name="T78" fmla="*/ 103 w 657"/>
                <a:gd name="T79" fmla="*/ 513 h 657"/>
                <a:gd name="T80" fmla="*/ 165 w 657"/>
                <a:gd name="T81" fmla="*/ 570 h 657"/>
                <a:gd name="T82" fmla="*/ 242 w 657"/>
                <a:gd name="T83" fmla="*/ 606 h 657"/>
                <a:gd name="T84" fmla="*/ 328 w 657"/>
                <a:gd name="T85" fmla="*/ 619 h 657"/>
                <a:gd name="T86" fmla="*/ 387 w 657"/>
                <a:gd name="T87" fmla="*/ 614 h 657"/>
                <a:gd name="T88" fmla="*/ 467 w 657"/>
                <a:gd name="T89" fmla="*/ 584 h 657"/>
                <a:gd name="T90" fmla="*/ 535 w 657"/>
                <a:gd name="T91" fmla="*/ 535 h 657"/>
                <a:gd name="T92" fmla="*/ 584 w 657"/>
                <a:gd name="T93" fmla="*/ 468 h 657"/>
                <a:gd name="T94" fmla="*/ 614 w 657"/>
                <a:gd name="T95" fmla="*/ 387 h 657"/>
                <a:gd name="T96" fmla="*/ 619 w 657"/>
                <a:gd name="T97" fmla="*/ 328 h 657"/>
                <a:gd name="T98" fmla="*/ 606 w 657"/>
                <a:gd name="T99" fmla="*/ 242 h 657"/>
                <a:gd name="T100" fmla="*/ 570 w 657"/>
                <a:gd name="T101" fmla="*/ 165 h 657"/>
                <a:gd name="T102" fmla="*/ 513 w 657"/>
                <a:gd name="T103" fmla="*/ 104 h 657"/>
                <a:gd name="T104" fmla="*/ 442 w 657"/>
                <a:gd name="T105" fmla="*/ 61 h 657"/>
                <a:gd name="T106" fmla="*/ 357 w 657"/>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7" h="657">
                  <a:moveTo>
                    <a:pt x="328" y="657"/>
                  </a:moveTo>
                  <a:lnTo>
                    <a:pt x="328" y="657"/>
                  </a:lnTo>
                  <a:lnTo>
                    <a:pt x="312" y="657"/>
                  </a:lnTo>
                  <a:lnTo>
                    <a:pt x="294" y="656"/>
                  </a:lnTo>
                  <a:lnTo>
                    <a:pt x="278" y="653"/>
                  </a:lnTo>
                  <a:lnTo>
                    <a:pt x="262" y="650"/>
                  </a:lnTo>
                  <a:lnTo>
                    <a:pt x="246" y="647"/>
                  </a:lnTo>
                  <a:lnTo>
                    <a:pt x="231" y="642"/>
                  </a:lnTo>
                  <a:lnTo>
                    <a:pt x="200" y="631"/>
                  </a:lnTo>
                  <a:lnTo>
                    <a:pt x="172" y="618"/>
                  </a:lnTo>
                  <a:lnTo>
                    <a:pt x="145" y="600"/>
                  </a:lnTo>
                  <a:lnTo>
                    <a:pt x="120" y="582"/>
                  </a:lnTo>
                  <a:lnTo>
                    <a:pt x="95" y="560"/>
                  </a:lnTo>
                  <a:lnTo>
                    <a:pt x="74" y="537"/>
                  </a:lnTo>
                  <a:lnTo>
                    <a:pt x="55" y="512"/>
                  </a:lnTo>
                  <a:lnTo>
                    <a:pt x="39" y="485"/>
                  </a:lnTo>
                  <a:lnTo>
                    <a:pt x="26" y="457"/>
                  </a:lnTo>
                  <a:lnTo>
                    <a:pt x="15" y="426"/>
                  </a:lnTo>
                  <a:lnTo>
                    <a:pt x="9" y="411"/>
                  </a:lnTo>
                  <a:lnTo>
                    <a:pt x="7" y="395"/>
                  </a:lnTo>
                  <a:lnTo>
                    <a:pt x="3" y="379"/>
                  </a:lnTo>
                  <a:lnTo>
                    <a:pt x="1" y="361"/>
                  </a:lnTo>
                  <a:lnTo>
                    <a:pt x="0" y="345"/>
                  </a:lnTo>
                  <a:lnTo>
                    <a:pt x="0" y="328"/>
                  </a:lnTo>
                  <a:lnTo>
                    <a:pt x="0" y="328"/>
                  </a:lnTo>
                  <a:lnTo>
                    <a:pt x="0" y="312"/>
                  </a:lnTo>
                  <a:lnTo>
                    <a:pt x="1" y="294"/>
                  </a:lnTo>
                  <a:lnTo>
                    <a:pt x="3" y="278"/>
                  </a:lnTo>
                  <a:lnTo>
                    <a:pt x="7" y="262"/>
                  </a:lnTo>
                  <a:lnTo>
                    <a:pt x="9" y="246"/>
                  </a:lnTo>
                  <a:lnTo>
                    <a:pt x="15" y="231"/>
                  </a:lnTo>
                  <a:lnTo>
                    <a:pt x="26" y="200"/>
                  </a:lnTo>
                  <a:lnTo>
                    <a:pt x="39" y="172"/>
                  </a:lnTo>
                  <a:lnTo>
                    <a:pt x="55" y="145"/>
                  </a:lnTo>
                  <a:lnTo>
                    <a:pt x="74" y="120"/>
                  </a:lnTo>
                  <a:lnTo>
                    <a:pt x="95" y="95"/>
                  </a:lnTo>
                  <a:lnTo>
                    <a:pt x="120" y="75"/>
                  </a:lnTo>
                  <a:lnTo>
                    <a:pt x="145" y="56"/>
                  </a:lnTo>
                  <a:lnTo>
                    <a:pt x="172" y="39"/>
                  </a:lnTo>
                  <a:lnTo>
                    <a:pt x="200" y="26"/>
                  </a:lnTo>
                  <a:lnTo>
                    <a:pt x="231" y="15"/>
                  </a:lnTo>
                  <a:lnTo>
                    <a:pt x="246" y="9"/>
                  </a:lnTo>
                  <a:lnTo>
                    <a:pt x="262" y="7"/>
                  </a:lnTo>
                  <a:lnTo>
                    <a:pt x="278" y="4"/>
                  </a:lnTo>
                  <a:lnTo>
                    <a:pt x="294" y="1"/>
                  </a:lnTo>
                  <a:lnTo>
                    <a:pt x="312" y="0"/>
                  </a:lnTo>
                  <a:lnTo>
                    <a:pt x="328" y="0"/>
                  </a:lnTo>
                  <a:lnTo>
                    <a:pt x="328" y="0"/>
                  </a:lnTo>
                  <a:lnTo>
                    <a:pt x="345" y="0"/>
                  </a:lnTo>
                  <a:lnTo>
                    <a:pt x="361" y="1"/>
                  </a:lnTo>
                  <a:lnTo>
                    <a:pt x="379" y="4"/>
                  </a:lnTo>
                  <a:lnTo>
                    <a:pt x="395" y="7"/>
                  </a:lnTo>
                  <a:lnTo>
                    <a:pt x="410" y="9"/>
                  </a:lnTo>
                  <a:lnTo>
                    <a:pt x="426" y="15"/>
                  </a:lnTo>
                  <a:lnTo>
                    <a:pt x="455" y="26"/>
                  </a:lnTo>
                  <a:lnTo>
                    <a:pt x="485" y="39"/>
                  </a:lnTo>
                  <a:lnTo>
                    <a:pt x="512" y="56"/>
                  </a:lnTo>
                  <a:lnTo>
                    <a:pt x="537" y="75"/>
                  </a:lnTo>
                  <a:lnTo>
                    <a:pt x="560" y="95"/>
                  </a:lnTo>
                  <a:lnTo>
                    <a:pt x="582" y="120"/>
                  </a:lnTo>
                  <a:lnTo>
                    <a:pt x="600" y="145"/>
                  </a:lnTo>
                  <a:lnTo>
                    <a:pt x="617" y="172"/>
                  </a:lnTo>
                  <a:lnTo>
                    <a:pt x="631" y="200"/>
                  </a:lnTo>
                  <a:lnTo>
                    <a:pt x="642" y="231"/>
                  </a:lnTo>
                  <a:lnTo>
                    <a:pt x="646" y="246"/>
                  </a:lnTo>
                  <a:lnTo>
                    <a:pt x="650" y="262"/>
                  </a:lnTo>
                  <a:lnTo>
                    <a:pt x="653" y="278"/>
                  </a:lnTo>
                  <a:lnTo>
                    <a:pt x="655" y="294"/>
                  </a:lnTo>
                  <a:lnTo>
                    <a:pt x="657" y="312"/>
                  </a:lnTo>
                  <a:lnTo>
                    <a:pt x="657" y="328"/>
                  </a:lnTo>
                  <a:lnTo>
                    <a:pt x="657" y="328"/>
                  </a:lnTo>
                  <a:lnTo>
                    <a:pt x="657" y="345"/>
                  </a:lnTo>
                  <a:lnTo>
                    <a:pt x="655" y="361"/>
                  </a:lnTo>
                  <a:lnTo>
                    <a:pt x="653" y="379"/>
                  </a:lnTo>
                  <a:lnTo>
                    <a:pt x="650" y="395"/>
                  </a:lnTo>
                  <a:lnTo>
                    <a:pt x="646" y="411"/>
                  </a:lnTo>
                  <a:lnTo>
                    <a:pt x="642" y="426"/>
                  </a:lnTo>
                  <a:lnTo>
                    <a:pt x="631" y="457"/>
                  </a:lnTo>
                  <a:lnTo>
                    <a:pt x="617" y="485"/>
                  </a:lnTo>
                  <a:lnTo>
                    <a:pt x="600" y="512"/>
                  </a:lnTo>
                  <a:lnTo>
                    <a:pt x="582" y="537"/>
                  </a:lnTo>
                  <a:lnTo>
                    <a:pt x="560" y="560"/>
                  </a:lnTo>
                  <a:lnTo>
                    <a:pt x="537" y="582"/>
                  </a:lnTo>
                  <a:lnTo>
                    <a:pt x="512" y="600"/>
                  </a:lnTo>
                  <a:lnTo>
                    <a:pt x="485" y="618"/>
                  </a:lnTo>
                  <a:lnTo>
                    <a:pt x="455" y="631"/>
                  </a:lnTo>
                  <a:lnTo>
                    <a:pt x="426" y="642"/>
                  </a:lnTo>
                  <a:lnTo>
                    <a:pt x="410" y="647"/>
                  </a:lnTo>
                  <a:lnTo>
                    <a:pt x="395" y="650"/>
                  </a:lnTo>
                  <a:lnTo>
                    <a:pt x="379" y="653"/>
                  </a:lnTo>
                  <a:lnTo>
                    <a:pt x="361" y="656"/>
                  </a:lnTo>
                  <a:lnTo>
                    <a:pt x="345" y="657"/>
                  </a:lnTo>
                  <a:lnTo>
                    <a:pt x="328" y="657"/>
                  </a:lnTo>
                  <a:lnTo>
                    <a:pt x="328" y="657"/>
                  </a:lnTo>
                  <a:close/>
                  <a:moveTo>
                    <a:pt x="328" y="38"/>
                  </a:moveTo>
                  <a:lnTo>
                    <a:pt x="328" y="38"/>
                  </a:lnTo>
                  <a:lnTo>
                    <a:pt x="298" y="39"/>
                  </a:lnTo>
                  <a:lnTo>
                    <a:pt x="270" y="43"/>
                  </a:lnTo>
                  <a:lnTo>
                    <a:pt x="242" y="50"/>
                  </a:lnTo>
                  <a:lnTo>
                    <a:pt x="215" y="61"/>
                  </a:lnTo>
                  <a:lnTo>
                    <a:pt x="189" y="73"/>
                  </a:lnTo>
                  <a:lnTo>
                    <a:pt x="165" y="87"/>
                  </a:lnTo>
                  <a:lnTo>
                    <a:pt x="142" y="104"/>
                  </a:lnTo>
                  <a:lnTo>
                    <a:pt x="122" y="122"/>
                  </a:lnTo>
                  <a:lnTo>
                    <a:pt x="103" y="144"/>
                  </a:lnTo>
                  <a:lnTo>
                    <a:pt x="87" y="165"/>
                  </a:lnTo>
                  <a:lnTo>
                    <a:pt x="73" y="189"/>
                  </a:lnTo>
                  <a:lnTo>
                    <a:pt x="60" y="215"/>
                  </a:lnTo>
                  <a:lnTo>
                    <a:pt x="50" y="242"/>
                  </a:lnTo>
                  <a:lnTo>
                    <a:pt x="43" y="270"/>
                  </a:lnTo>
                  <a:lnTo>
                    <a:pt x="39" y="298"/>
                  </a:lnTo>
                  <a:lnTo>
                    <a:pt x="38" y="328"/>
                  </a:lnTo>
                  <a:lnTo>
                    <a:pt x="38" y="328"/>
                  </a:lnTo>
                  <a:lnTo>
                    <a:pt x="39" y="359"/>
                  </a:lnTo>
                  <a:lnTo>
                    <a:pt x="43" y="387"/>
                  </a:lnTo>
                  <a:lnTo>
                    <a:pt x="50" y="415"/>
                  </a:lnTo>
                  <a:lnTo>
                    <a:pt x="60" y="442"/>
                  </a:lnTo>
                  <a:lnTo>
                    <a:pt x="73" y="468"/>
                  </a:lnTo>
                  <a:lnTo>
                    <a:pt x="87" y="492"/>
                  </a:lnTo>
                  <a:lnTo>
                    <a:pt x="103" y="513"/>
                  </a:lnTo>
                  <a:lnTo>
                    <a:pt x="122" y="535"/>
                  </a:lnTo>
                  <a:lnTo>
                    <a:pt x="142" y="553"/>
                  </a:lnTo>
                  <a:lnTo>
                    <a:pt x="165" y="570"/>
                  </a:lnTo>
                  <a:lnTo>
                    <a:pt x="189" y="584"/>
                  </a:lnTo>
                  <a:lnTo>
                    <a:pt x="215" y="596"/>
                  </a:lnTo>
                  <a:lnTo>
                    <a:pt x="242" y="606"/>
                  </a:lnTo>
                  <a:lnTo>
                    <a:pt x="270" y="614"/>
                  </a:lnTo>
                  <a:lnTo>
                    <a:pt x="298" y="618"/>
                  </a:lnTo>
                  <a:lnTo>
                    <a:pt x="328" y="619"/>
                  </a:lnTo>
                  <a:lnTo>
                    <a:pt x="328" y="619"/>
                  </a:lnTo>
                  <a:lnTo>
                    <a:pt x="357" y="618"/>
                  </a:lnTo>
                  <a:lnTo>
                    <a:pt x="387" y="614"/>
                  </a:lnTo>
                  <a:lnTo>
                    <a:pt x="415" y="606"/>
                  </a:lnTo>
                  <a:lnTo>
                    <a:pt x="442" y="596"/>
                  </a:lnTo>
                  <a:lnTo>
                    <a:pt x="467" y="584"/>
                  </a:lnTo>
                  <a:lnTo>
                    <a:pt x="490" y="570"/>
                  </a:lnTo>
                  <a:lnTo>
                    <a:pt x="513" y="553"/>
                  </a:lnTo>
                  <a:lnTo>
                    <a:pt x="535" y="535"/>
                  </a:lnTo>
                  <a:lnTo>
                    <a:pt x="553" y="513"/>
                  </a:lnTo>
                  <a:lnTo>
                    <a:pt x="570" y="492"/>
                  </a:lnTo>
                  <a:lnTo>
                    <a:pt x="584" y="468"/>
                  </a:lnTo>
                  <a:lnTo>
                    <a:pt x="596" y="442"/>
                  </a:lnTo>
                  <a:lnTo>
                    <a:pt x="606" y="415"/>
                  </a:lnTo>
                  <a:lnTo>
                    <a:pt x="614" y="387"/>
                  </a:lnTo>
                  <a:lnTo>
                    <a:pt x="618" y="359"/>
                  </a:lnTo>
                  <a:lnTo>
                    <a:pt x="619" y="328"/>
                  </a:lnTo>
                  <a:lnTo>
                    <a:pt x="619" y="328"/>
                  </a:lnTo>
                  <a:lnTo>
                    <a:pt x="618" y="298"/>
                  </a:lnTo>
                  <a:lnTo>
                    <a:pt x="614" y="270"/>
                  </a:lnTo>
                  <a:lnTo>
                    <a:pt x="606" y="242"/>
                  </a:lnTo>
                  <a:lnTo>
                    <a:pt x="596" y="215"/>
                  </a:lnTo>
                  <a:lnTo>
                    <a:pt x="584" y="189"/>
                  </a:lnTo>
                  <a:lnTo>
                    <a:pt x="570" y="165"/>
                  </a:lnTo>
                  <a:lnTo>
                    <a:pt x="553" y="144"/>
                  </a:lnTo>
                  <a:lnTo>
                    <a:pt x="535" y="122"/>
                  </a:lnTo>
                  <a:lnTo>
                    <a:pt x="513" y="104"/>
                  </a:lnTo>
                  <a:lnTo>
                    <a:pt x="490" y="87"/>
                  </a:lnTo>
                  <a:lnTo>
                    <a:pt x="467" y="73"/>
                  </a:lnTo>
                  <a:lnTo>
                    <a:pt x="442" y="61"/>
                  </a:lnTo>
                  <a:lnTo>
                    <a:pt x="415" y="50"/>
                  </a:lnTo>
                  <a:lnTo>
                    <a:pt x="387" y="43"/>
                  </a:lnTo>
                  <a:lnTo>
                    <a:pt x="357" y="39"/>
                  </a:lnTo>
                  <a:lnTo>
                    <a:pt x="328" y="38"/>
                  </a:lnTo>
                  <a:lnTo>
                    <a:pt x="328" y="3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40EEF4EE-D327-44E9-A690-45B74C608DB1}"/>
                </a:ext>
              </a:extLst>
            </p:cNvPr>
            <p:cNvPicPr>
              <a:picLocks noChangeAspect="1"/>
            </p:cNvPicPr>
            <p:nvPr/>
          </p:nvPicPr>
          <p:blipFill>
            <a:blip r:embed="rId3"/>
            <a:stretch>
              <a:fillRect/>
            </a:stretch>
          </p:blipFill>
          <p:spPr>
            <a:xfrm>
              <a:off x="5229916" y="4926406"/>
              <a:ext cx="638493" cy="576871"/>
            </a:xfrm>
            <a:prstGeom prst="rect">
              <a:avLst/>
            </a:prstGeom>
          </p:spPr>
        </p:pic>
      </p:grpSp>
    </p:spTree>
    <p:extLst>
      <p:ext uri="{BB962C8B-B14F-4D97-AF65-F5344CB8AC3E}">
        <p14:creationId xmlns:p14="http://schemas.microsoft.com/office/powerpoint/2010/main" val="576356061"/>
      </p:ext>
    </p:extLst>
  </p:cSld>
  <p:clrMapOvr>
    <a:masterClrMapping/>
  </p:clrMapOvr>
</p:sld>
</file>

<file path=ppt/theme/theme1.xml><?xml version="1.0" encoding="utf-8"?>
<a:theme xmlns:a="http://schemas.openxmlformats.org/drawingml/2006/main" name="DD Template Aug 2017 16x9">
  <a:themeElements>
    <a:clrScheme name="The Chester Group">
      <a:dk1>
        <a:sysClr val="windowText" lastClr="000000"/>
      </a:dk1>
      <a:lt1>
        <a:sysClr val="window" lastClr="FFFFFF"/>
      </a:lt1>
      <a:dk2>
        <a:srgbClr val="632E62"/>
      </a:dk2>
      <a:lt2>
        <a:srgbClr val="EAE5EB"/>
      </a:lt2>
      <a:accent1>
        <a:srgbClr val="FF6D6D"/>
      </a:accent1>
      <a:accent2>
        <a:srgbClr val="964FD1"/>
      </a:accent2>
      <a:accent3>
        <a:srgbClr val="4F46A0"/>
      </a:accent3>
      <a:accent4>
        <a:srgbClr val="5EC5F8"/>
      </a:accent4>
      <a:accent5>
        <a:srgbClr val="316283"/>
      </a:accent5>
      <a:accent6>
        <a:srgbClr val="666699"/>
      </a:accent6>
      <a:hlink>
        <a:srgbClr val="666699"/>
      </a:hlink>
      <a:folHlink>
        <a:srgbClr val="666699"/>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B4543C5C-A3F5-40EC-92E6-E0B5EFCAD0CA}" vid="{540D5DE9-AACF-4F06-9757-1B7754C15D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NFListDisplayForm</Display>
  <Edit>NFListEditForm</Edit>
  <New>NFListEditForm</New>
</FormTemplates>
</file>

<file path=customXml/item3.xml><?xml version="1.0" encoding="utf-8"?>
<p:properties xmlns:p="http://schemas.microsoft.com/office/2006/metadata/properties" xmlns:xsi="http://www.w3.org/2001/XMLSchema-instance" xmlns:pc="http://schemas.microsoft.com/office/infopath/2007/PartnerControls">
  <documentManagement>
    <Submitter_x0020_Name xmlns="3a90c32c-a72d-43b1-b654-bba8c32019ef">
      <UserInfo>
        <DisplayName/>
        <AccountId xsi:nil="true"/>
        <AccountType/>
      </UserInfo>
    </Submitter_x0020_Name>
    <Market_x0020_Audience xmlns="3a90c32c-a72d-43b1-b654-bba8c32019ef" xsi:nil="true"/>
    <Interaction_x0020_Channels xmlns="3a90c32c-a72d-43b1-b654-bba8c32019ef"/>
    <Owned_x0020_by_x0020_Marketing_x0020_team xmlns="3a90c32c-a72d-43b1-b654-bba8c32019ef">true</Owned_x0020_by_x0020_Marketing_x0020_team>
    <Sector xmlns="3a90c32c-a72d-43b1-b654-bba8c32019ef"/>
    <Country xmlns="3a90c32c-a72d-43b1-b654-bba8c32019ef">UNITED STATES</Country>
    <Archive_x0020_Date xmlns="3a90c32c-a72d-43b1-b654-bba8c32019ef" xsi:nil="true"/>
    <Video_x0020_Type xmlns="3a90c32c-a72d-43b1-b654-bba8c32019ef"/>
    <Sub_x002d_Capability xmlns="3a90c32c-a72d-43b1-b654-bba8c32019ef"/>
    <IconOverlay xmlns="http://schemas.microsoft.com/sharepoint/v4" xsi:nil="true"/>
    <Description0 xmlns="3a90c32c-a72d-43b1-b654-bba8c32019ef">This is the official 16:9 Deloitte Digital PowerPoint template. Please install the DD Brand Fonts before you use the template. [DD Brand Asset]</Description0>
    <Client_x0020_Name xmlns="3a90c32c-a72d-43b1-b654-bba8c32019ef" xsi:nil="true"/>
    <Alliance_x0020__x002f__x0020_Technology xmlns="3a90c32c-a72d-43b1-b654-bba8c32019ef"/>
    <Date_x0020_of_x0020_Submission xmlns="3a90c32c-a72d-43b1-b654-bba8c32019ef" xsi:nil="true"/>
    <Tools_x002c__x0020_Frameworks xmlns="3a90c32c-a72d-43b1-b654-bba8c32019ef"/>
    <Special_x0020_Instructions xmlns="3a90c32c-a72d-43b1-b654-bba8c32019ef" xsi:nil="true"/>
    <Asset_x0020_Type xmlns="3a90c32c-a72d-43b1-b654-bba8c32019ef">
      <Value>Template / Time Saver / Accelerator / Framework</Value>
    </Asset_x0020_Type>
    <Exponential_x0020_Enablers xmlns="3a90c32c-a72d-43b1-b654-bba8c32019ef"/>
    <Asset_x0020_Sponsor_x0028_s_x0029_ xmlns="3a90c32c-a72d-43b1-b654-bba8c32019ef">
      <UserInfo>
        <DisplayName/>
        <AccountId xsi:nil="true"/>
        <AccountType/>
      </UserInfo>
    </Asset_x0020_Sponsor_x0028_s_x0029_>
    <Capability xmlns="3a90c32c-a72d-43b1-b654-bba8c32019ef"/>
    <List_x0020_any_x0020_additional_x0020_keywords_x0020_needed xmlns="3a90c32c-a72d-43b1-b654-bba8c32019ef" xsi:nil="true"/>
    <Client_x0020_audience xmlns="3a90c32c-a72d-43b1-b654-bba8c32019ef"/>
    <FormData xmlns="http://schemas.microsoft.com/sharepoint/v3">&lt;?xml version="1.0" encoding="utf-8"?&gt;&lt;FormVariables&gt;&lt;Version /&gt;&lt;/FormVariables&gt;</FormData>
    <Asset_x0020_Last_x0020_Modified_x0020_Date xmlns="3a90c32c-a72d-43b1-b654-bba8c32019ef">8/29/17</Asset_x0020_Last_x0020_Modified_x0020_Date>
    <Sort_x0020_Order xmlns="3a90c32c-a72d-43b1-b654-bba8c32019ef" xsi:nil="true"/>
    <Author_x0020_or_x0020_Owner_x0020_of_x0020_Asset xmlns="3a90c32c-a72d-43b1-b654-bba8c32019ef">
      <UserInfo>
        <DisplayName/>
        <AccountId xsi:nil="true"/>
        <AccountType/>
      </UserInfo>
    </Author_x0020_or_x0020_Owner_x0020_of_x0020_Asset>
    <Date_x0020_of_x0020_Archival xmlns="3a90c32c-a72d-43b1-b654-bba8c32019ef" xsi:nil="true"/>
    <Indsutry xmlns="3a90c32c-a72d-43b1-b654-bba8c32019ef"/>
    <Archive_x0020_Comments xmlns="3a90c32c-a72d-43b1-b654-bba8c32019ef" xsi:nil="true"/>
    <Studios xmlns="3a90c32c-a72d-43b1-b654-bba8c32019ef"/>
    <Methodology xmlns="3a90c32c-a72d-43b1-b654-bba8c32019ef" xsi:nil="true"/>
    <Approval_x0020_Requirements xmlns="3a90c32c-a72d-43b1-b654-bba8c32019ef">
      <Value>No approval required / public use approved</Value>
    </Approval_x0020_Requirements>
    <Owned_x0020_by_x0020_QMT_x0020_Team xmlns="3a90c32c-a72d-43b1-b654-bba8c32019ef">false</Owned_x0020_by_x0020_QMT_x0020_Team>
  </documentManagement>
</p:properties>
</file>

<file path=customXml/item4.xml><?xml version="1.0" encoding="utf-8"?>
<?mso-contentType ?>
<FormTemplates>
  <Display>DocumentLibraryForm</Display>
  <Edit>DocumentLibraryForm</Edit>
  <New>DocumentLibraryForm</New>
  <MobileDisplayFormUrl/>
  <MobileEditFormUrl/>
  <MobileNewFormUrl/>
</FormTemplates>
</file>

<file path=customXml/itemProps1.xml><?xml version="1.0" encoding="utf-8"?>
<ds:datastoreItem xmlns:ds="http://schemas.openxmlformats.org/officeDocument/2006/customXml" ds:itemID="{B19AF9BE-C9CF-43DE-AA01-F53081AFF5C9}">
  <ds:schemaRefs>
    <ds:schemaRef ds:uri="3a90c32c-a72d-43b1-b654-bba8c32019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4"/>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A8E4BE-C77D-4873-BF82-DC5D216CCA96}">
  <ds:schemaRefs>
    <ds:schemaRef ds:uri="http://schemas.microsoft.com/sharepoint/v3/contenttype/forms"/>
  </ds:schemaRefs>
</ds:datastoreItem>
</file>

<file path=customXml/itemProps3.xml><?xml version="1.0" encoding="utf-8"?>
<ds:datastoreItem xmlns:ds="http://schemas.openxmlformats.org/officeDocument/2006/customXml" ds:itemID="{2DE3A1B6-05E9-4C78-AFA4-D86EC54658AA}">
  <ds:schemaRefs>
    <ds:schemaRef ds:uri="3a90c32c-a72d-43b1-b654-bba8c32019e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microsoft.com/sharepoint/v4"/>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B3E6E86D-4D38-43A0-9F87-A970FAEA1145}">
  <ds:schemaRefs/>
</ds:datastoreItem>
</file>

<file path=docProps/app.xml><?xml version="1.0" encoding="utf-8"?>
<Properties xmlns="http://schemas.openxmlformats.org/officeDocument/2006/extended-properties" xmlns:vt="http://schemas.openxmlformats.org/officeDocument/2006/docPropsVTypes">
  <Template>DD-PresentationTemplate_16x9</Template>
  <TotalTime>0</TotalTime>
  <Words>195</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Chronicle Display Black</vt:lpstr>
      <vt:lpstr>Open Sans</vt:lpstr>
      <vt:lpstr>DD Template Aug 2017 16x9</vt:lpstr>
      <vt:lpstr>Photo Enhancement Identification </vt:lpstr>
      <vt:lpstr>Transparency through filter identification and enhancement tagging  </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Yamazaki, Jose (CA - Toronto)</dc:creator>
  <cp:lastModifiedBy>Abraham Daniels</cp:lastModifiedBy>
  <cp:revision>1</cp:revision>
  <cp:lastPrinted>2016-05-03T17:15:39Z</cp:lastPrinted>
  <dcterms:created xsi:type="dcterms:W3CDTF">2017-10-24T02:03:24Z</dcterms:created>
  <dcterms:modified xsi:type="dcterms:W3CDTF">2022-02-11T21:08:20Z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0x0101009F82DE041937A7498CF31180CBB1B6F7</vt:lpwstr>
  </property>
</Properties>
</file>