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308F64-0C96-464D-9A3A-CF4756B66189}" v="62" dt="2024-08-08T23:45:20.010"/>
    <p1510:client id="{9ADF2B63-5B83-4679-82A7-9C4C123577BA}" v="20" dt="2024-08-09T00:32:23.4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uhamet Macquillou Alpha DIENE" userId="1a45dba1-e89e-40f7-908e-62c5eafdcc84" providerId="ADAL" clId="{9ADF2B63-5B83-4679-82A7-9C4C123577BA}"/>
    <pc:docChg chg="custSel modSld sldOrd">
      <pc:chgData name="Mouhamet Macquillou Alpha DIENE" userId="1a45dba1-e89e-40f7-908e-62c5eafdcc84" providerId="ADAL" clId="{9ADF2B63-5B83-4679-82A7-9C4C123577BA}" dt="2024-08-09T00:35:01.658" v="150" actId="26606"/>
      <pc:docMkLst>
        <pc:docMk/>
      </pc:docMkLst>
      <pc:sldChg chg="modSp mod">
        <pc:chgData name="Mouhamet Macquillou Alpha DIENE" userId="1a45dba1-e89e-40f7-908e-62c5eafdcc84" providerId="ADAL" clId="{9ADF2B63-5B83-4679-82A7-9C4C123577BA}" dt="2024-08-09T00:25:18.580" v="33" actId="20577"/>
        <pc:sldMkLst>
          <pc:docMk/>
          <pc:sldMk cId="1903013631" sldId="256"/>
        </pc:sldMkLst>
        <pc:spChg chg="mod">
          <ac:chgData name="Mouhamet Macquillou Alpha DIENE" userId="1a45dba1-e89e-40f7-908e-62c5eafdcc84" providerId="ADAL" clId="{9ADF2B63-5B83-4679-82A7-9C4C123577BA}" dt="2024-08-09T00:25:18.580" v="33" actId="20577"/>
          <ac:spMkLst>
            <pc:docMk/>
            <pc:sldMk cId="1903013631" sldId="256"/>
            <ac:spMk id="2" creationId="{23239A8E-CB28-3B41-B5FE-1882A14C2116}"/>
          </ac:spMkLst>
        </pc:spChg>
        <pc:spChg chg="mod">
          <ac:chgData name="Mouhamet Macquillou Alpha DIENE" userId="1a45dba1-e89e-40f7-908e-62c5eafdcc84" providerId="ADAL" clId="{9ADF2B63-5B83-4679-82A7-9C4C123577BA}" dt="2024-08-09T00:21:04.189" v="16" actId="1076"/>
          <ac:spMkLst>
            <pc:docMk/>
            <pc:sldMk cId="1903013631" sldId="256"/>
            <ac:spMk id="3" creationId="{FACE23B1-3DBB-9DD9-C154-566A4A591E41}"/>
          </ac:spMkLst>
        </pc:spChg>
      </pc:sldChg>
      <pc:sldChg chg="modSp mod">
        <pc:chgData name="Mouhamet Macquillou Alpha DIENE" userId="1a45dba1-e89e-40f7-908e-62c5eafdcc84" providerId="ADAL" clId="{9ADF2B63-5B83-4679-82A7-9C4C123577BA}" dt="2024-08-09T00:26:41.631" v="37" actId="15"/>
        <pc:sldMkLst>
          <pc:docMk/>
          <pc:sldMk cId="701691446" sldId="257"/>
        </pc:sldMkLst>
        <pc:spChg chg="mod">
          <ac:chgData name="Mouhamet Macquillou Alpha DIENE" userId="1a45dba1-e89e-40f7-908e-62c5eafdcc84" providerId="ADAL" clId="{9ADF2B63-5B83-4679-82A7-9C4C123577BA}" dt="2024-08-09T00:26:41.631" v="37" actId="15"/>
          <ac:spMkLst>
            <pc:docMk/>
            <pc:sldMk cId="701691446" sldId="257"/>
            <ac:spMk id="7" creationId="{8B6C2F19-2FB4-F993-93F6-DD9BE5BBA716}"/>
          </ac:spMkLst>
        </pc:spChg>
      </pc:sldChg>
      <pc:sldChg chg="modSp mod">
        <pc:chgData name="Mouhamet Macquillou Alpha DIENE" userId="1a45dba1-e89e-40f7-908e-62c5eafdcc84" providerId="ADAL" clId="{9ADF2B63-5B83-4679-82A7-9C4C123577BA}" dt="2024-08-09T00:27:19.727" v="41" actId="20577"/>
        <pc:sldMkLst>
          <pc:docMk/>
          <pc:sldMk cId="1256188024" sldId="258"/>
        </pc:sldMkLst>
        <pc:spChg chg="mod">
          <ac:chgData name="Mouhamet Macquillou Alpha DIENE" userId="1a45dba1-e89e-40f7-908e-62c5eafdcc84" providerId="ADAL" clId="{9ADF2B63-5B83-4679-82A7-9C4C123577BA}" dt="2024-08-09T00:27:19.727" v="41" actId="20577"/>
          <ac:spMkLst>
            <pc:docMk/>
            <pc:sldMk cId="1256188024" sldId="258"/>
            <ac:spMk id="2" creationId="{EC77B012-67D6-5524-B3ED-2727B6F2009D}"/>
          </ac:spMkLst>
        </pc:spChg>
      </pc:sldChg>
      <pc:sldChg chg="modSp">
        <pc:chgData name="Mouhamet Macquillou Alpha DIENE" userId="1a45dba1-e89e-40f7-908e-62c5eafdcc84" providerId="ADAL" clId="{9ADF2B63-5B83-4679-82A7-9C4C123577BA}" dt="2024-08-09T00:21:45.279" v="32" actId="20577"/>
        <pc:sldMkLst>
          <pc:docMk/>
          <pc:sldMk cId="874210833" sldId="259"/>
        </pc:sldMkLst>
        <pc:graphicFrameChg chg="mod">
          <ac:chgData name="Mouhamet Macquillou Alpha DIENE" userId="1a45dba1-e89e-40f7-908e-62c5eafdcc84" providerId="ADAL" clId="{9ADF2B63-5B83-4679-82A7-9C4C123577BA}" dt="2024-08-09T00:21:45.279" v="32" actId="20577"/>
          <ac:graphicFrameMkLst>
            <pc:docMk/>
            <pc:sldMk cId="874210833" sldId="259"/>
            <ac:graphicFrameMk id="12" creationId="{46288098-853E-C9AE-166C-5F38B18C69DE}"/>
          </ac:graphicFrameMkLst>
        </pc:graphicFrameChg>
      </pc:sldChg>
      <pc:sldChg chg="modSp mod">
        <pc:chgData name="Mouhamet Macquillou Alpha DIENE" userId="1a45dba1-e89e-40f7-908e-62c5eafdcc84" providerId="ADAL" clId="{9ADF2B63-5B83-4679-82A7-9C4C123577BA}" dt="2024-08-09T00:32:23.401" v="118" actId="313"/>
        <pc:sldMkLst>
          <pc:docMk/>
          <pc:sldMk cId="2810019127" sldId="262"/>
        </pc:sldMkLst>
        <pc:spChg chg="mod">
          <ac:chgData name="Mouhamet Macquillou Alpha DIENE" userId="1a45dba1-e89e-40f7-908e-62c5eafdcc84" providerId="ADAL" clId="{9ADF2B63-5B83-4679-82A7-9C4C123577BA}" dt="2024-08-09T00:31:54.521" v="116" actId="20577"/>
          <ac:spMkLst>
            <pc:docMk/>
            <pc:sldMk cId="2810019127" sldId="262"/>
            <ac:spMk id="4" creationId="{23F4BF8B-6AAD-0397-225B-C47A517C8AC3}"/>
          </ac:spMkLst>
        </pc:spChg>
        <pc:graphicFrameChg chg="mod">
          <ac:chgData name="Mouhamet Macquillou Alpha DIENE" userId="1a45dba1-e89e-40f7-908e-62c5eafdcc84" providerId="ADAL" clId="{9ADF2B63-5B83-4679-82A7-9C4C123577BA}" dt="2024-08-09T00:32:23.401" v="118" actId="313"/>
          <ac:graphicFrameMkLst>
            <pc:docMk/>
            <pc:sldMk cId="2810019127" sldId="262"/>
            <ac:graphicFrameMk id="9" creationId="{EC0AB82F-2F74-05FA-29B2-49AE34B05BB1}"/>
          </ac:graphicFrameMkLst>
        </pc:graphicFrameChg>
      </pc:sldChg>
      <pc:sldChg chg="addSp delSp modSp mod ord setBg setClrOvrMap">
        <pc:chgData name="Mouhamet Macquillou Alpha DIENE" userId="1a45dba1-e89e-40f7-908e-62c5eafdcc84" providerId="ADAL" clId="{9ADF2B63-5B83-4679-82A7-9C4C123577BA}" dt="2024-08-09T00:35:01.658" v="150" actId="26606"/>
        <pc:sldMkLst>
          <pc:docMk/>
          <pc:sldMk cId="3832809763" sldId="267"/>
        </pc:sldMkLst>
        <pc:spChg chg="mod">
          <ac:chgData name="Mouhamet Macquillou Alpha DIENE" userId="1a45dba1-e89e-40f7-908e-62c5eafdcc84" providerId="ADAL" clId="{9ADF2B63-5B83-4679-82A7-9C4C123577BA}" dt="2024-08-09T00:35:01.658" v="150" actId="26606"/>
          <ac:spMkLst>
            <pc:docMk/>
            <pc:sldMk cId="3832809763" sldId="267"/>
            <ac:spMk id="2" creationId="{57AA878C-653F-839F-2449-B8B397EFCFA7}"/>
          </ac:spMkLst>
        </pc:spChg>
        <pc:spChg chg="mod">
          <ac:chgData name="Mouhamet Macquillou Alpha DIENE" userId="1a45dba1-e89e-40f7-908e-62c5eafdcc84" providerId="ADAL" clId="{9ADF2B63-5B83-4679-82A7-9C4C123577BA}" dt="2024-08-09T00:35:01.658" v="150" actId="26606"/>
          <ac:spMkLst>
            <pc:docMk/>
            <pc:sldMk cId="3832809763" sldId="267"/>
            <ac:spMk id="4" creationId="{37EDDC68-0E92-9A56-A09E-C6E927FDAF2B}"/>
          </ac:spMkLst>
        </pc:spChg>
        <pc:spChg chg="del">
          <ac:chgData name="Mouhamet Macquillou Alpha DIENE" userId="1a45dba1-e89e-40f7-908e-62c5eafdcc84" providerId="ADAL" clId="{9ADF2B63-5B83-4679-82A7-9C4C123577BA}" dt="2024-08-09T00:35:01.658" v="150" actId="26606"/>
          <ac:spMkLst>
            <pc:docMk/>
            <pc:sldMk cId="3832809763" sldId="267"/>
            <ac:spMk id="28" creationId="{FEF085B8-A2C0-4A6F-B663-CCC56F3CD373}"/>
          </ac:spMkLst>
        </pc:spChg>
        <pc:spChg chg="del">
          <ac:chgData name="Mouhamet Macquillou Alpha DIENE" userId="1a45dba1-e89e-40f7-908e-62c5eafdcc84" providerId="ADAL" clId="{9ADF2B63-5B83-4679-82A7-9C4C123577BA}" dt="2024-08-09T00:35:01.658" v="150" actId="26606"/>
          <ac:spMkLst>
            <pc:docMk/>
            <pc:sldMk cId="3832809763" sldId="267"/>
            <ac:spMk id="29" creationId="{2658F6D6-96E0-421A-96D6-3DF404008543}"/>
          </ac:spMkLst>
        </pc:spChg>
        <pc:spChg chg="del">
          <ac:chgData name="Mouhamet Macquillou Alpha DIENE" userId="1a45dba1-e89e-40f7-908e-62c5eafdcc84" providerId="ADAL" clId="{9ADF2B63-5B83-4679-82A7-9C4C123577BA}" dt="2024-08-09T00:35:01.658" v="150" actId="26606"/>
          <ac:spMkLst>
            <pc:docMk/>
            <pc:sldMk cId="3832809763" sldId="267"/>
            <ac:spMk id="30" creationId="{3CF62545-93A0-4FD5-9B48-48DCA794CBA1}"/>
          </ac:spMkLst>
        </pc:spChg>
        <pc:spChg chg="mod">
          <ac:chgData name="Mouhamet Macquillou Alpha DIENE" userId="1a45dba1-e89e-40f7-908e-62c5eafdcc84" providerId="ADAL" clId="{9ADF2B63-5B83-4679-82A7-9C4C123577BA}" dt="2024-08-09T00:35:01.658" v="150" actId="26606"/>
          <ac:spMkLst>
            <pc:docMk/>
            <pc:sldMk cId="3832809763" sldId="267"/>
            <ac:spMk id="31" creationId="{7B500E62-93A0-C82B-A261-39BF78EFBC9F}"/>
          </ac:spMkLst>
        </pc:spChg>
        <pc:spChg chg="add">
          <ac:chgData name="Mouhamet Macquillou Alpha DIENE" userId="1a45dba1-e89e-40f7-908e-62c5eafdcc84" providerId="ADAL" clId="{9ADF2B63-5B83-4679-82A7-9C4C123577BA}" dt="2024-08-09T00:35:01.658" v="150" actId="26606"/>
          <ac:spMkLst>
            <pc:docMk/>
            <pc:sldMk cId="3832809763" sldId="267"/>
            <ac:spMk id="36" creationId="{B36F400F-DF28-43BC-8D8E-4929793B392A}"/>
          </ac:spMkLst>
        </pc:sp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5.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6.png"/><Relationship Id="rId7" Type="http://schemas.openxmlformats.org/officeDocument/2006/relationships/image" Target="../media/image17.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6.png"/><Relationship Id="rId7" Type="http://schemas.openxmlformats.org/officeDocument/2006/relationships/image" Target="../media/image17.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0592657-6E13-4524-81AB-8E740725F516}" type="doc">
      <dgm:prSet loTypeId="urn:microsoft.com/office/officeart/2005/8/layout/vProcess5" loCatId="process" qsTypeId="urn:microsoft.com/office/officeart/2005/8/quickstyle/simple4" qsCatId="simple" csTypeId="urn:microsoft.com/office/officeart/2005/8/colors/colorful2" csCatId="colorful" phldr="1"/>
      <dgm:spPr/>
      <dgm:t>
        <a:bodyPr/>
        <a:lstStyle/>
        <a:p>
          <a:endParaRPr lang="en-US"/>
        </a:p>
      </dgm:t>
    </dgm:pt>
    <dgm:pt modelId="{165B9D20-92C2-4FFC-8DE3-14FCEE81F16B}">
      <dgm:prSet/>
      <dgm:spPr/>
      <dgm:t>
        <a:bodyPr/>
        <a:lstStyle/>
        <a:p>
          <a:r>
            <a:rPr lang="fr-FR" dirty="0"/>
            <a:t>Nom de la compagnie : ATOS Sénégal</a:t>
          </a:r>
          <a:endParaRPr lang="en-US" dirty="0"/>
        </a:p>
      </dgm:t>
    </dgm:pt>
    <dgm:pt modelId="{4DBD51F5-40AD-43FC-AE17-0558037F9FCD}" type="parTrans" cxnId="{E39A1995-CCE8-4113-B14F-45A4600C0607}">
      <dgm:prSet/>
      <dgm:spPr/>
      <dgm:t>
        <a:bodyPr/>
        <a:lstStyle/>
        <a:p>
          <a:endParaRPr lang="en-US"/>
        </a:p>
      </dgm:t>
    </dgm:pt>
    <dgm:pt modelId="{FF8EBE6C-9F15-41C8-8BE3-5F1BD970298E}" type="sibTrans" cxnId="{E39A1995-CCE8-4113-B14F-45A4600C0607}">
      <dgm:prSet/>
      <dgm:spPr/>
      <dgm:t>
        <a:bodyPr/>
        <a:lstStyle/>
        <a:p>
          <a:endParaRPr lang="en-US"/>
        </a:p>
      </dgm:t>
    </dgm:pt>
    <dgm:pt modelId="{4CD33023-F896-4A57-9C38-421747FC7B3C}">
      <dgm:prSet/>
      <dgm:spPr/>
      <dgm:t>
        <a:bodyPr/>
        <a:lstStyle/>
        <a:p>
          <a:r>
            <a:rPr lang="fr-FR"/>
            <a:t>Localisation : Dakar, Sénégal</a:t>
          </a:r>
          <a:endParaRPr lang="en-US"/>
        </a:p>
      </dgm:t>
    </dgm:pt>
    <dgm:pt modelId="{BC27EAC0-16C4-477D-97E1-42E663605070}" type="parTrans" cxnId="{A3D44083-297E-42EB-8C87-7AAAF02F53B4}">
      <dgm:prSet/>
      <dgm:spPr/>
      <dgm:t>
        <a:bodyPr/>
        <a:lstStyle/>
        <a:p>
          <a:endParaRPr lang="en-US"/>
        </a:p>
      </dgm:t>
    </dgm:pt>
    <dgm:pt modelId="{6DEEA762-8F55-48A8-B6C5-5690E173BE15}" type="sibTrans" cxnId="{A3D44083-297E-42EB-8C87-7AAAF02F53B4}">
      <dgm:prSet/>
      <dgm:spPr/>
      <dgm:t>
        <a:bodyPr/>
        <a:lstStyle/>
        <a:p>
          <a:endParaRPr lang="en-US"/>
        </a:p>
      </dgm:t>
    </dgm:pt>
    <dgm:pt modelId="{A363226B-B2C4-4855-8E53-CB8A7271A203}">
      <dgm:prSet/>
      <dgm:spPr/>
      <dgm:t>
        <a:bodyPr/>
        <a:lstStyle/>
        <a:p>
          <a:r>
            <a:rPr lang="fr-FR"/>
            <a:t>Secteur d'activité : Logiciels et services informatiques</a:t>
          </a:r>
          <a:endParaRPr lang="en-US"/>
        </a:p>
      </dgm:t>
    </dgm:pt>
    <dgm:pt modelId="{910E833A-FE6C-488D-A576-3244B2A2FA75}" type="parTrans" cxnId="{D6D29BA5-A042-4C2D-9CC0-EB8DF32DC582}">
      <dgm:prSet/>
      <dgm:spPr/>
      <dgm:t>
        <a:bodyPr/>
        <a:lstStyle/>
        <a:p>
          <a:endParaRPr lang="en-US"/>
        </a:p>
      </dgm:t>
    </dgm:pt>
    <dgm:pt modelId="{F04EC9D8-FF18-4876-B9BF-02514E2B2869}" type="sibTrans" cxnId="{D6D29BA5-A042-4C2D-9CC0-EB8DF32DC582}">
      <dgm:prSet/>
      <dgm:spPr/>
      <dgm:t>
        <a:bodyPr/>
        <a:lstStyle/>
        <a:p>
          <a:endParaRPr lang="en-US"/>
        </a:p>
      </dgm:t>
    </dgm:pt>
    <dgm:pt modelId="{38ED52FB-F1D5-4DA9-8B89-AF6C14103ED4}">
      <dgm:prSet/>
      <dgm:spPr/>
      <dgm:t>
        <a:bodyPr/>
        <a:lstStyle/>
        <a:p>
          <a:r>
            <a:rPr lang="fr-FR"/>
            <a:t>Structure : Des milliers d’employés autour du monde</a:t>
          </a:r>
          <a:endParaRPr lang="en-US"/>
        </a:p>
      </dgm:t>
    </dgm:pt>
    <dgm:pt modelId="{0C0BA931-C9A6-400A-A7C1-366091CA8680}" type="parTrans" cxnId="{3A4F161F-AAA5-4178-99EF-ACC29BE5EE90}">
      <dgm:prSet/>
      <dgm:spPr/>
      <dgm:t>
        <a:bodyPr/>
        <a:lstStyle/>
        <a:p>
          <a:endParaRPr lang="en-US"/>
        </a:p>
      </dgm:t>
    </dgm:pt>
    <dgm:pt modelId="{5651436F-C158-4237-B9D7-C054EBE45F65}" type="sibTrans" cxnId="{3A4F161F-AAA5-4178-99EF-ACC29BE5EE90}">
      <dgm:prSet/>
      <dgm:spPr/>
      <dgm:t>
        <a:bodyPr/>
        <a:lstStyle/>
        <a:p>
          <a:endParaRPr lang="en-US"/>
        </a:p>
      </dgm:t>
    </dgm:pt>
    <dgm:pt modelId="{C43A6512-9EBE-4619-9120-A85300B33E36}">
      <dgm:prSet/>
      <dgm:spPr/>
      <dgm:t>
        <a:bodyPr/>
        <a:lstStyle/>
        <a:p>
          <a:r>
            <a:rPr lang="fr-FR"/>
            <a:t>Pourquoi ce stage a été choisi : Intérêt pour le secteur informatique en big data et data engineering.</a:t>
          </a:r>
          <a:endParaRPr lang="en-US"/>
        </a:p>
      </dgm:t>
    </dgm:pt>
    <dgm:pt modelId="{26803007-64FC-4976-A2C6-C22302A00373}" type="parTrans" cxnId="{B7A2128A-DFD8-4EFF-8DF4-A68290D237B5}">
      <dgm:prSet/>
      <dgm:spPr/>
      <dgm:t>
        <a:bodyPr/>
        <a:lstStyle/>
        <a:p>
          <a:endParaRPr lang="en-US"/>
        </a:p>
      </dgm:t>
    </dgm:pt>
    <dgm:pt modelId="{D96E6DB8-64F8-45B0-8C8D-C7EF5081349C}" type="sibTrans" cxnId="{B7A2128A-DFD8-4EFF-8DF4-A68290D237B5}">
      <dgm:prSet/>
      <dgm:spPr/>
      <dgm:t>
        <a:bodyPr/>
        <a:lstStyle/>
        <a:p>
          <a:endParaRPr lang="en-US"/>
        </a:p>
      </dgm:t>
    </dgm:pt>
    <dgm:pt modelId="{83DE84CC-64CB-40DD-BB10-DD11920D717D}" type="pres">
      <dgm:prSet presAssocID="{E0592657-6E13-4524-81AB-8E740725F516}" presName="outerComposite" presStyleCnt="0">
        <dgm:presLayoutVars>
          <dgm:chMax val="5"/>
          <dgm:dir/>
          <dgm:resizeHandles val="exact"/>
        </dgm:presLayoutVars>
      </dgm:prSet>
      <dgm:spPr/>
    </dgm:pt>
    <dgm:pt modelId="{4DD2FC92-B62F-4C6F-AE06-64A0251074C9}" type="pres">
      <dgm:prSet presAssocID="{E0592657-6E13-4524-81AB-8E740725F516}" presName="dummyMaxCanvas" presStyleCnt="0">
        <dgm:presLayoutVars/>
      </dgm:prSet>
      <dgm:spPr/>
    </dgm:pt>
    <dgm:pt modelId="{F0DC3D8B-C428-4B5D-821F-03ABC7442C2A}" type="pres">
      <dgm:prSet presAssocID="{E0592657-6E13-4524-81AB-8E740725F516}" presName="FiveNodes_1" presStyleLbl="node1" presStyleIdx="0" presStyleCnt="5">
        <dgm:presLayoutVars>
          <dgm:bulletEnabled val="1"/>
        </dgm:presLayoutVars>
      </dgm:prSet>
      <dgm:spPr/>
    </dgm:pt>
    <dgm:pt modelId="{D4199950-AB68-4FD6-B17A-DD575CA06373}" type="pres">
      <dgm:prSet presAssocID="{E0592657-6E13-4524-81AB-8E740725F516}" presName="FiveNodes_2" presStyleLbl="node1" presStyleIdx="1" presStyleCnt="5">
        <dgm:presLayoutVars>
          <dgm:bulletEnabled val="1"/>
        </dgm:presLayoutVars>
      </dgm:prSet>
      <dgm:spPr/>
    </dgm:pt>
    <dgm:pt modelId="{4CC813AE-4E0E-4CC2-8E4F-BFD30B45B8E4}" type="pres">
      <dgm:prSet presAssocID="{E0592657-6E13-4524-81AB-8E740725F516}" presName="FiveNodes_3" presStyleLbl="node1" presStyleIdx="2" presStyleCnt="5">
        <dgm:presLayoutVars>
          <dgm:bulletEnabled val="1"/>
        </dgm:presLayoutVars>
      </dgm:prSet>
      <dgm:spPr/>
    </dgm:pt>
    <dgm:pt modelId="{F5D24CDA-D78B-4843-BFF4-E8DDFF46D770}" type="pres">
      <dgm:prSet presAssocID="{E0592657-6E13-4524-81AB-8E740725F516}" presName="FiveNodes_4" presStyleLbl="node1" presStyleIdx="3" presStyleCnt="5">
        <dgm:presLayoutVars>
          <dgm:bulletEnabled val="1"/>
        </dgm:presLayoutVars>
      </dgm:prSet>
      <dgm:spPr/>
    </dgm:pt>
    <dgm:pt modelId="{2AEFC151-52DC-441D-9668-75C2AD1FCEF0}" type="pres">
      <dgm:prSet presAssocID="{E0592657-6E13-4524-81AB-8E740725F516}" presName="FiveNodes_5" presStyleLbl="node1" presStyleIdx="4" presStyleCnt="5">
        <dgm:presLayoutVars>
          <dgm:bulletEnabled val="1"/>
        </dgm:presLayoutVars>
      </dgm:prSet>
      <dgm:spPr/>
    </dgm:pt>
    <dgm:pt modelId="{C55464BB-00AB-4FE2-A9B8-F7D7E74319C5}" type="pres">
      <dgm:prSet presAssocID="{E0592657-6E13-4524-81AB-8E740725F516}" presName="FiveConn_1-2" presStyleLbl="fgAccFollowNode1" presStyleIdx="0" presStyleCnt="4">
        <dgm:presLayoutVars>
          <dgm:bulletEnabled val="1"/>
        </dgm:presLayoutVars>
      </dgm:prSet>
      <dgm:spPr/>
    </dgm:pt>
    <dgm:pt modelId="{865C7536-D3AD-447E-A1D1-E9E20F482EDD}" type="pres">
      <dgm:prSet presAssocID="{E0592657-6E13-4524-81AB-8E740725F516}" presName="FiveConn_2-3" presStyleLbl="fgAccFollowNode1" presStyleIdx="1" presStyleCnt="4">
        <dgm:presLayoutVars>
          <dgm:bulletEnabled val="1"/>
        </dgm:presLayoutVars>
      </dgm:prSet>
      <dgm:spPr/>
    </dgm:pt>
    <dgm:pt modelId="{BD1268E7-876E-4B19-9559-210F091D94CC}" type="pres">
      <dgm:prSet presAssocID="{E0592657-6E13-4524-81AB-8E740725F516}" presName="FiveConn_3-4" presStyleLbl="fgAccFollowNode1" presStyleIdx="2" presStyleCnt="4">
        <dgm:presLayoutVars>
          <dgm:bulletEnabled val="1"/>
        </dgm:presLayoutVars>
      </dgm:prSet>
      <dgm:spPr/>
    </dgm:pt>
    <dgm:pt modelId="{B4736E75-ACB3-4591-8757-9E73051593C6}" type="pres">
      <dgm:prSet presAssocID="{E0592657-6E13-4524-81AB-8E740725F516}" presName="FiveConn_4-5" presStyleLbl="fgAccFollowNode1" presStyleIdx="3" presStyleCnt="4">
        <dgm:presLayoutVars>
          <dgm:bulletEnabled val="1"/>
        </dgm:presLayoutVars>
      </dgm:prSet>
      <dgm:spPr/>
    </dgm:pt>
    <dgm:pt modelId="{0A22F573-4E2B-42FA-8207-CE7EC70D502C}" type="pres">
      <dgm:prSet presAssocID="{E0592657-6E13-4524-81AB-8E740725F516}" presName="FiveNodes_1_text" presStyleLbl="node1" presStyleIdx="4" presStyleCnt="5">
        <dgm:presLayoutVars>
          <dgm:bulletEnabled val="1"/>
        </dgm:presLayoutVars>
      </dgm:prSet>
      <dgm:spPr/>
    </dgm:pt>
    <dgm:pt modelId="{CB40FD46-CB47-452A-BA1B-5F8801710DFF}" type="pres">
      <dgm:prSet presAssocID="{E0592657-6E13-4524-81AB-8E740725F516}" presName="FiveNodes_2_text" presStyleLbl="node1" presStyleIdx="4" presStyleCnt="5">
        <dgm:presLayoutVars>
          <dgm:bulletEnabled val="1"/>
        </dgm:presLayoutVars>
      </dgm:prSet>
      <dgm:spPr/>
    </dgm:pt>
    <dgm:pt modelId="{9A90C850-B889-4B17-B6AB-9CB2FB723993}" type="pres">
      <dgm:prSet presAssocID="{E0592657-6E13-4524-81AB-8E740725F516}" presName="FiveNodes_3_text" presStyleLbl="node1" presStyleIdx="4" presStyleCnt="5">
        <dgm:presLayoutVars>
          <dgm:bulletEnabled val="1"/>
        </dgm:presLayoutVars>
      </dgm:prSet>
      <dgm:spPr/>
    </dgm:pt>
    <dgm:pt modelId="{0532529D-ABA8-4475-862C-D1FDD5B109B1}" type="pres">
      <dgm:prSet presAssocID="{E0592657-6E13-4524-81AB-8E740725F516}" presName="FiveNodes_4_text" presStyleLbl="node1" presStyleIdx="4" presStyleCnt="5">
        <dgm:presLayoutVars>
          <dgm:bulletEnabled val="1"/>
        </dgm:presLayoutVars>
      </dgm:prSet>
      <dgm:spPr/>
    </dgm:pt>
    <dgm:pt modelId="{F055E099-E81F-4CEF-8CAB-576BC13B0D29}" type="pres">
      <dgm:prSet presAssocID="{E0592657-6E13-4524-81AB-8E740725F516}" presName="FiveNodes_5_text" presStyleLbl="node1" presStyleIdx="4" presStyleCnt="5">
        <dgm:presLayoutVars>
          <dgm:bulletEnabled val="1"/>
        </dgm:presLayoutVars>
      </dgm:prSet>
      <dgm:spPr/>
    </dgm:pt>
  </dgm:ptLst>
  <dgm:cxnLst>
    <dgm:cxn modelId="{DB8A7903-5A8F-4233-AEBF-A7BD2A94DD49}" type="presOf" srcId="{C43A6512-9EBE-4619-9120-A85300B33E36}" destId="{2AEFC151-52DC-441D-9668-75C2AD1FCEF0}" srcOrd="0" destOrd="0" presId="urn:microsoft.com/office/officeart/2005/8/layout/vProcess5"/>
    <dgm:cxn modelId="{A16B9F17-7320-411C-90AE-BC1CBE1EEB7E}" type="presOf" srcId="{C43A6512-9EBE-4619-9120-A85300B33E36}" destId="{F055E099-E81F-4CEF-8CAB-576BC13B0D29}" srcOrd="1" destOrd="0" presId="urn:microsoft.com/office/officeart/2005/8/layout/vProcess5"/>
    <dgm:cxn modelId="{3A4F161F-AAA5-4178-99EF-ACC29BE5EE90}" srcId="{E0592657-6E13-4524-81AB-8E740725F516}" destId="{38ED52FB-F1D5-4DA9-8B89-AF6C14103ED4}" srcOrd="3" destOrd="0" parTransId="{0C0BA931-C9A6-400A-A7C1-366091CA8680}" sibTransId="{5651436F-C158-4237-B9D7-C054EBE45F65}"/>
    <dgm:cxn modelId="{C9474927-6D07-4C1D-BFED-DB878AC4E2A7}" type="presOf" srcId="{6DEEA762-8F55-48A8-B6C5-5690E173BE15}" destId="{865C7536-D3AD-447E-A1D1-E9E20F482EDD}" srcOrd="0" destOrd="0" presId="urn:microsoft.com/office/officeart/2005/8/layout/vProcess5"/>
    <dgm:cxn modelId="{33448829-55A6-4723-9952-F344C69B9179}" type="presOf" srcId="{165B9D20-92C2-4FFC-8DE3-14FCEE81F16B}" destId="{F0DC3D8B-C428-4B5D-821F-03ABC7442C2A}" srcOrd="0" destOrd="0" presId="urn:microsoft.com/office/officeart/2005/8/layout/vProcess5"/>
    <dgm:cxn modelId="{3EB6ED2D-4036-424C-A20B-750CF35E2EBF}" type="presOf" srcId="{4CD33023-F896-4A57-9C38-421747FC7B3C}" destId="{D4199950-AB68-4FD6-B17A-DD575CA06373}" srcOrd="0" destOrd="0" presId="urn:microsoft.com/office/officeart/2005/8/layout/vProcess5"/>
    <dgm:cxn modelId="{E852E461-EC61-41D3-8779-CE4FDA30AD81}" type="presOf" srcId="{165B9D20-92C2-4FFC-8DE3-14FCEE81F16B}" destId="{0A22F573-4E2B-42FA-8207-CE7EC70D502C}" srcOrd="1" destOrd="0" presId="urn:microsoft.com/office/officeart/2005/8/layout/vProcess5"/>
    <dgm:cxn modelId="{F3B8FB6A-514A-4F7B-806F-A79C3127BCB6}" type="presOf" srcId="{5651436F-C158-4237-B9D7-C054EBE45F65}" destId="{B4736E75-ACB3-4591-8757-9E73051593C6}" srcOrd="0" destOrd="0" presId="urn:microsoft.com/office/officeart/2005/8/layout/vProcess5"/>
    <dgm:cxn modelId="{D8A7EE4B-8E2D-4104-862C-3B317B2E857D}" type="presOf" srcId="{38ED52FB-F1D5-4DA9-8B89-AF6C14103ED4}" destId="{0532529D-ABA8-4475-862C-D1FDD5B109B1}" srcOrd="1" destOrd="0" presId="urn:microsoft.com/office/officeart/2005/8/layout/vProcess5"/>
    <dgm:cxn modelId="{A3D44083-297E-42EB-8C87-7AAAF02F53B4}" srcId="{E0592657-6E13-4524-81AB-8E740725F516}" destId="{4CD33023-F896-4A57-9C38-421747FC7B3C}" srcOrd="1" destOrd="0" parTransId="{BC27EAC0-16C4-477D-97E1-42E663605070}" sibTransId="{6DEEA762-8F55-48A8-B6C5-5690E173BE15}"/>
    <dgm:cxn modelId="{B7A2128A-DFD8-4EFF-8DF4-A68290D237B5}" srcId="{E0592657-6E13-4524-81AB-8E740725F516}" destId="{C43A6512-9EBE-4619-9120-A85300B33E36}" srcOrd="4" destOrd="0" parTransId="{26803007-64FC-4976-A2C6-C22302A00373}" sibTransId="{D96E6DB8-64F8-45B0-8C8D-C7EF5081349C}"/>
    <dgm:cxn modelId="{E39A1995-CCE8-4113-B14F-45A4600C0607}" srcId="{E0592657-6E13-4524-81AB-8E740725F516}" destId="{165B9D20-92C2-4FFC-8DE3-14FCEE81F16B}" srcOrd="0" destOrd="0" parTransId="{4DBD51F5-40AD-43FC-AE17-0558037F9FCD}" sibTransId="{FF8EBE6C-9F15-41C8-8BE3-5F1BD970298E}"/>
    <dgm:cxn modelId="{1F75749B-BBA1-4159-906A-7863BCF3DBFB}" type="presOf" srcId="{E0592657-6E13-4524-81AB-8E740725F516}" destId="{83DE84CC-64CB-40DD-BB10-DD11920D717D}" srcOrd="0" destOrd="0" presId="urn:microsoft.com/office/officeart/2005/8/layout/vProcess5"/>
    <dgm:cxn modelId="{F928A6A2-A875-4B26-8A25-BA10B9007586}" type="presOf" srcId="{A363226B-B2C4-4855-8E53-CB8A7271A203}" destId="{4CC813AE-4E0E-4CC2-8E4F-BFD30B45B8E4}" srcOrd="0" destOrd="0" presId="urn:microsoft.com/office/officeart/2005/8/layout/vProcess5"/>
    <dgm:cxn modelId="{D6D29BA5-A042-4C2D-9CC0-EB8DF32DC582}" srcId="{E0592657-6E13-4524-81AB-8E740725F516}" destId="{A363226B-B2C4-4855-8E53-CB8A7271A203}" srcOrd="2" destOrd="0" parTransId="{910E833A-FE6C-488D-A576-3244B2A2FA75}" sibTransId="{F04EC9D8-FF18-4876-B9BF-02514E2B2869}"/>
    <dgm:cxn modelId="{58F204AB-1BD6-40CA-B0C8-B16BB914202A}" type="presOf" srcId="{38ED52FB-F1D5-4DA9-8B89-AF6C14103ED4}" destId="{F5D24CDA-D78B-4843-BFF4-E8DDFF46D770}" srcOrd="0" destOrd="0" presId="urn:microsoft.com/office/officeart/2005/8/layout/vProcess5"/>
    <dgm:cxn modelId="{D66AD2D2-C9EB-443E-9A69-C31A56FB9D1B}" type="presOf" srcId="{FF8EBE6C-9F15-41C8-8BE3-5F1BD970298E}" destId="{C55464BB-00AB-4FE2-A9B8-F7D7E74319C5}" srcOrd="0" destOrd="0" presId="urn:microsoft.com/office/officeart/2005/8/layout/vProcess5"/>
    <dgm:cxn modelId="{6510C4EC-0393-4FAF-88B6-82A073D98FB8}" type="presOf" srcId="{F04EC9D8-FF18-4876-B9BF-02514E2B2869}" destId="{BD1268E7-876E-4B19-9559-210F091D94CC}" srcOrd="0" destOrd="0" presId="urn:microsoft.com/office/officeart/2005/8/layout/vProcess5"/>
    <dgm:cxn modelId="{D80033F4-2F75-4796-BD28-F81828F34C04}" type="presOf" srcId="{4CD33023-F896-4A57-9C38-421747FC7B3C}" destId="{CB40FD46-CB47-452A-BA1B-5F8801710DFF}" srcOrd="1" destOrd="0" presId="urn:microsoft.com/office/officeart/2005/8/layout/vProcess5"/>
    <dgm:cxn modelId="{6F4568F7-9D4B-4409-8BBC-048FA6A2B1DA}" type="presOf" srcId="{A363226B-B2C4-4855-8E53-CB8A7271A203}" destId="{9A90C850-B889-4B17-B6AB-9CB2FB723993}" srcOrd="1" destOrd="0" presId="urn:microsoft.com/office/officeart/2005/8/layout/vProcess5"/>
    <dgm:cxn modelId="{8ECBF757-B594-496F-8C2F-95FFAE35B2AC}" type="presParOf" srcId="{83DE84CC-64CB-40DD-BB10-DD11920D717D}" destId="{4DD2FC92-B62F-4C6F-AE06-64A0251074C9}" srcOrd="0" destOrd="0" presId="urn:microsoft.com/office/officeart/2005/8/layout/vProcess5"/>
    <dgm:cxn modelId="{08F9B647-D2E3-4B9F-817B-167192E534DB}" type="presParOf" srcId="{83DE84CC-64CB-40DD-BB10-DD11920D717D}" destId="{F0DC3D8B-C428-4B5D-821F-03ABC7442C2A}" srcOrd="1" destOrd="0" presId="urn:microsoft.com/office/officeart/2005/8/layout/vProcess5"/>
    <dgm:cxn modelId="{337AB5F6-7D6B-4491-928C-846F597B669B}" type="presParOf" srcId="{83DE84CC-64CB-40DD-BB10-DD11920D717D}" destId="{D4199950-AB68-4FD6-B17A-DD575CA06373}" srcOrd="2" destOrd="0" presId="urn:microsoft.com/office/officeart/2005/8/layout/vProcess5"/>
    <dgm:cxn modelId="{85DEFD4B-3E2B-49A3-9C37-C200945EF9A9}" type="presParOf" srcId="{83DE84CC-64CB-40DD-BB10-DD11920D717D}" destId="{4CC813AE-4E0E-4CC2-8E4F-BFD30B45B8E4}" srcOrd="3" destOrd="0" presId="urn:microsoft.com/office/officeart/2005/8/layout/vProcess5"/>
    <dgm:cxn modelId="{6D327904-65AB-490F-8187-642B5776A5DB}" type="presParOf" srcId="{83DE84CC-64CB-40DD-BB10-DD11920D717D}" destId="{F5D24CDA-D78B-4843-BFF4-E8DDFF46D770}" srcOrd="4" destOrd="0" presId="urn:microsoft.com/office/officeart/2005/8/layout/vProcess5"/>
    <dgm:cxn modelId="{98A4DA0D-A7EF-47AD-A93F-FF83BEFD5CA3}" type="presParOf" srcId="{83DE84CC-64CB-40DD-BB10-DD11920D717D}" destId="{2AEFC151-52DC-441D-9668-75C2AD1FCEF0}" srcOrd="5" destOrd="0" presId="urn:microsoft.com/office/officeart/2005/8/layout/vProcess5"/>
    <dgm:cxn modelId="{0A4FCFD3-843E-4B77-84EB-C86915D9C8CA}" type="presParOf" srcId="{83DE84CC-64CB-40DD-BB10-DD11920D717D}" destId="{C55464BB-00AB-4FE2-A9B8-F7D7E74319C5}" srcOrd="6" destOrd="0" presId="urn:microsoft.com/office/officeart/2005/8/layout/vProcess5"/>
    <dgm:cxn modelId="{D4C91CCD-9490-4EB6-9265-E623BBD741A1}" type="presParOf" srcId="{83DE84CC-64CB-40DD-BB10-DD11920D717D}" destId="{865C7536-D3AD-447E-A1D1-E9E20F482EDD}" srcOrd="7" destOrd="0" presId="urn:microsoft.com/office/officeart/2005/8/layout/vProcess5"/>
    <dgm:cxn modelId="{299CCBA8-A813-4F13-9996-EBF53F7191E8}" type="presParOf" srcId="{83DE84CC-64CB-40DD-BB10-DD11920D717D}" destId="{BD1268E7-876E-4B19-9559-210F091D94CC}" srcOrd="8" destOrd="0" presId="urn:microsoft.com/office/officeart/2005/8/layout/vProcess5"/>
    <dgm:cxn modelId="{F3715D1C-F9D3-4C34-89AB-34B971401219}" type="presParOf" srcId="{83DE84CC-64CB-40DD-BB10-DD11920D717D}" destId="{B4736E75-ACB3-4591-8757-9E73051593C6}" srcOrd="9" destOrd="0" presId="urn:microsoft.com/office/officeart/2005/8/layout/vProcess5"/>
    <dgm:cxn modelId="{6C602EBC-4360-4448-A436-B18098D08445}" type="presParOf" srcId="{83DE84CC-64CB-40DD-BB10-DD11920D717D}" destId="{0A22F573-4E2B-42FA-8207-CE7EC70D502C}" srcOrd="10" destOrd="0" presId="urn:microsoft.com/office/officeart/2005/8/layout/vProcess5"/>
    <dgm:cxn modelId="{ED9332F3-CD29-469E-9E64-0B763F48E8C3}" type="presParOf" srcId="{83DE84CC-64CB-40DD-BB10-DD11920D717D}" destId="{CB40FD46-CB47-452A-BA1B-5F8801710DFF}" srcOrd="11" destOrd="0" presId="urn:microsoft.com/office/officeart/2005/8/layout/vProcess5"/>
    <dgm:cxn modelId="{05D6F2AA-F57E-4C0B-8122-58AD568FE79B}" type="presParOf" srcId="{83DE84CC-64CB-40DD-BB10-DD11920D717D}" destId="{9A90C850-B889-4B17-B6AB-9CB2FB723993}" srcOrd="12" destOrd="0" presId="urn:microsoft.com/office/officeart/2005/8/layout/vProcess5"/>
    <dgm:cxn modelId="{B052E2EC-0156-494C-9862-45C0A429FBEA}" type="presParOf" srcId="{83DE84CC-64CB-40DD-BB10-DD11920D717D}" destId="{0532529D-ABA8-4475-862C-D1FDD5B109B1}" srcOrd="13" destOrd="0" presId="urn:microsoft.com/office/officeart/2005/8/layout/vProcess5"/>
    <dgm:cxn modelId="{4FAD6485-B5FA-4C71-899A-2114327E582B}" type="presParOf" srcId="{83DE84CC-64CB-40DD-BB10-DD11920D717D}" destId="{F055E099-E81F-4CEF-8CAB-576BC13B0D29}"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095D87-F379-4454-AA2E-D67DAE8E8EE3}"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7515BDF2-EE36-43D9-BE05-7FA28F7FCCA3}">
      <dgm:prSet/>
      <dgm:spPr/>
      <dgm:t>
        <a:bodyPr/>
        <a:lstStyle/>
        <a:p>
          <a:r>
            <a:rPr lang="fr-SN"/>
            <a:t>Objectifs personnels:</a:t>
          </a:r>
          <a:endParaRPr lang="en-US"/>
        </a:p>
      </dgm:t>
    </dgm:pt>
    <dgm:pt modelId="{9B3E1E4E-039E-4CD9-86EF-3DAFDBFF85F0}" type="parTrans" cxnId="{ABCA51FA-DA81-4F0E-A8A0-2AF65E2286EB}">
      <dgm:prSet/>
      <dgm:spPr/>
      <dgm:t>
        <a:bodyPr/>
        <a:lstStyle/>
        <a:p>
          <a:endParaRPr lang="en-US"/>
        </a:p>
      </dgm:t>
    </dgm:pt>
    <dgm:pt modelId="{4362EF8B-A48B-4F76-ADBB-FC877969D017}" type="sibTrans" cxnId="{ABCA51FA-DA81-4F0E-A8A0-2AF65E2286EB}">
      <dgm:prSet/>
      <dgm:spPr/>
      <dgm:t>
        <a:bodyPr/>
        <a:lstStyle/>
        <a:p>
          <a:endParaRPr lang="en-US"/>
        </a:p>
      </dgm:t>
    </dgm:pt>
    <dgm:pt modelId="{68BF8238-17B8-4504-9914-FBD383690CB0}">
      <dgm:prSet/>
      <dgm:spPr/>
      <dgm:t>
        <a:bodyPr/>
        <a:lstStyle/>
        <a:p>
          <a:r>
            <a:rPr lang="fr-SN"/>
            <a:t>Acquérir des capacités techniques en big data ;</a:t>
          </a:r>
          <a:endParaRPr lang="en-US"/>
        </a:p>
      </dgm:t>
    </dgm:pt>
    <dgm:pt modelId="{0743BFB6-684A-497E-AC7A-1D0C6405D95C}" type="parTrans" cxnId="{A2F4BE87-1E6D-4901-9BE7-FDA7FBE48092}">
      <dgm:prSet/>
      <dgm:spPr/>
      <dgm:t>
        <a:bodyPr/>
        <a:lstStyle/>
        <a:p>
          <a:endParaRPr lang="en-US"/>
        </a:p>
      </dgm:t>
    </dgm:pt>
    <dgm:pt modelId="{43F2921C-E792-4FDA-BE97-9E8F729EEEBA}" type="sibTrans" cxnId="{A2F4BE87-1E6D-4901-9BE7-FDA7FBE48092}">
      <dgm:prSet/>
      <dgm:spPr/>
      <dgm:t>
        <a:bodyPr/>
        <a:lstStyle/>
        <a:p>
          <a:endParaRPr lang="en-US"/>
        </a:p>
      </dgm:t>
    </dgm:pt>
    <dgm:pt modelId="{D477BB87-CE42-42AA-A21C-3AD6B67A8174}">
      <dgm:prSet/>
      <dgm:spPr/>
      <dgm:t>
        <a:bodyPr/>
        <a:lstStyle/>
        <a:p>
          <a:r>
            <a:rPr lang="fr-SN"/>
            <a:t>Découvrir un nouveau secteur de la science informatique ;</a:t>
          </a:r>
          <a:endParaRPr lang="en-US"/>
        </a:p>
      </dgm:t>
    </dgm:pt>
    <dgm:pt modelId="{74822A8B-19A3-422F-8316-DD2C75EBFC35}" type="parTrans" cxnId="{73172261-CC77-48B1-B02A-08026B3CF553}">
      <dgm:prSet/>
      <dgm:spPr/>
      <dgm:t>
        <a:bodyPr/>
        <a:lstStyle/>
        <a:p>
          <a:endParaRPr lang="en-US"/>
        </a:p>
      </dgm:t>
    </dgm:pt>
    <dgm:pt modelId="{24860C25-C1FA-4FE4-8768-311389AE606B}" type="sibTrans" cxnId="{73172261-CC77-48B1-B02A-08026B3CF553}">
      <dgm:prSet/>
      <dgm:spPr/>
      <dgm:t>
        <a:bodyPr/>
        <a:lstStyle/>
        <a:p>
          <a:endParaRPr lang="en-US"/>
        </a:p>
      </dgm:t>
    </dgm:pt>
    <dgm:pt modelId="{698BB53A-2CBB-4915-ADA8-E940243A10C6}">
      <dgm:prSet/>
      <dgm:spPr/>
      <dgm:t>
        <a:bodyPr/>
        <a:lstStyle/>
        <a:p>
          <a:r>
            <a:rPr lang="fr-SN"/>
            <a:t>Explorer un chemin de carrière pour le futur. </a:t>
          </a:r>
          <a:endParaRPr lang="en-US"/>
        </a:p>
      </dgm:t>
    </dgm:pt>
    <dgm:pt modelId="{89901BF3-FB5A-42C7-9BA9-4C8BF84B873F}" type="parTrans" cxnId="{138AD255-077B-4ABA-87B0-487B6DD880BB}">
      <dgm:prSet/>
      <dgm:spPr/>
      <dgm:t>
        <a:bodyPr/>
        <a:lstStyle/>
        <a:p>
          <a:endParaRPr lang="en-US"/>
        </a:p>
      </dgm:t>
    </dgm:pt>
    <dgm:pt modelId="{43A1EB54-A249-4971-AA7D-B832918F790A}" type="sibTrans" cxnId="{138AD255-077B-4ABA-87B0-487B6DD880BB}">
      <dgm:prSet/>
      <dgm:spPr/>
      <dgm:t>
        <a:bodyPr/>
        <a:lstStyle/>
        <a:p>
          <a:endParaRPr lang="en-US"/>
        </a:p>
      </dgm:t>
    </dgm:pt>
    <dgm:pt modelId="{1D168B5A-6408-4024-A138-39D572DFFB69}" type="pres">
      <dgm:prSet presAssocID="{C6095D87-F379-4454-AA2E-D67DAE8E8EE3}" presName="root" presStyleCnt="0">
        <dgm:presLayoutVars>
          <dgm:dir/>
          <dgm:resizeHandles val="exact"/>
        </dgm:presLayoutVars>
      </dgm:prSet>
      <dgm:spPr/>
    </dgm:pt>
    <dgm:pt modelId="{3915CD52-971A-4FF4-A3B7-AD37317F6C05}" type="pres">
      <dgm:prSet presAssocID="{7515BDF2-EE36-43D9-BE05-7FA28F7FCCA3}" presName="compNode" presStyleCnt="0"/>
      <dgm:spPr/>
    </dgm:pt>
    <dgm:pt modelId="{024167D4-19C3-4E90-A8B2-B4D82B05FF01}" type="pres">
      <dgm:prSet presAssocID="{7515BDF2-EE36-43D9-BE05-7FA28F7FCCA3}" presName="bgRect" presStyleLbl="bgShp" presStyleIdx="0" presStyleCnt="4"/>
      <dgm:spPr/>
    </dgm:pt>
    <dgm:pt modelId="{257FF16B-F868-4A0C-861A-D56CF3748D44}" type="pres">
      <dgm:prSet presAssocID="{7515BDF2-EE36-43D9-BE05-7FA28F7FCCA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lle"/>
        </a:ext>
      </dgm:extLst>
    </dgm:pt>
    <dgm:pt modelId="{0968F109-F5C5-40C9-8548-86C2EFE6508A}" type="pres">
      <dgm:prSet presAssocID="{7515BDF2-EE36-43D9-BE05-7FA28F7FCCA3}" presName="spaceRect" presStyleCnt="0"/>
      <dgm:spPr/>
    </dgm:pt>
    <dgm:pt modelId="{652BEFFB-24F1-426C-8FFB-4BACFEC549E2}" type="pres">
      <dgm:prSet presAssocID="{7515BDF2-EE36-43D9-BE05-7FA28F7FCCA3}" presName="parTx" presStyleLbl="revTx" presStyleIdx="0" presStyleCnt="4">
        <dgm:presLayoutVars>
          <dgm:chMax val="0"/>
          <dgm:chPref val="0"/>
        </dgm:presLayoutVars>
      </dgm:prSet>
      <dgm:spPr/>
    </dgm:pt>
    <dgm:pt modelId="{3502300D-9588-422A-95C5-B5F7AA97C2B1}" type="pres">
      <dgm:prSet presAssocID="{4362EF8B-A48B-4F76-ADBB-FC877969D017}" presName="sibTrans" presStyleCnt="0"/>
      <dgm:spPr/>
    </dgm:pt>
    <dgm:pt modelId="{BDD4F737-2B2F-4C1A-AB10-0F5CAEC913EA}" type="pres">
      <dgm:prSet presAssocID="{68BF8238-17B8-4504-9914-FBD383690CB0}" presName="compNode" presStyleCnt="0"/>
      <dgm:spPr/>
    </dgm:pt>
    <dgm:pt modelId="{1B3C7AED-24C4-45C5-B6C3-E903B53C5859}" type="pres">
      <dgm:prSet presAssocID="{68BF8238-17B8-4504-9914-FBD383690CB0}" presName="bgRect" presStyleLbl="bgShp" presStyleIdx="1" presStyleCnt="4"/>
      <dgm:spPr/>
    </dgm:pt>
    <dgm:pt modelId="{C324F3F6-EF57-42CC-8EDF-E575DC5FBC39}" type="pres">
      <dgm:prSet presAssocID="{68BF8238-17B8-4504-9914-FBD383690CB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ngrenages"/>
        </a:ext>
      </dgm:extLst>
    </dgm:pt>
    <dgm:pt modelId="{EAD97425-9252-4C56-9507-99D1AC7DA3C8}" type="pres">
      <dgm:prSet presAssocID="{68BF8238-17B8-4504-9914-FBD383690CB0}" presName="spaceRect" presStyleCnt="0"/>
      <dgm:spPr/>
    </dgm:pt>
    <dgm:pt modelId="{06878CDD-7598-473E-B50F-AD6E2499C749}" type="pres">
      <dgm:prSet presAssocID="{68BF8238-17B8-4504-9914-FBD383690CB0}" presName="parTx" presStyleLbl="revTx" presStyleIdx="1" presStyleCnt="4">
        <dgm:presLayoutVars>
          <dgm:chMax val="0"/>
          <dgm:chPref val="0"/>
        </dgm:presLayoutVars>
      </dgm:prSet>
      <dgm:spPr/>
    </dgm:pt>
    <dgm:pt modelId="{F19E8F0F-5F3C-434B-937C-8590A14519CA}" type="pres">
      <dgm:prSet presAssocID="{43F2921C-E792-4FDA-BE97-9E8F729EEEBA}" presName="sibTrans" presStyleCnt="0"/>
      <dgm:spPr/>
    </dgm:pt>
    <dgm:pt modelId="{6F5FF5B7-DB48-47FC-BB8B-D1E2E5F8C332}" type="pres">
      <dgm:prSet presAssocID="{D477BB87-CE42-42AA-A21C-3AD6B67A8174}" presName="compNode" presStyleCnt="0"/>
      <dgm:spPr/>
    </dgm:pt>
    <dgm:pt modelId="{697D8F43-43F0-4050-B251-089EA9C0BD8E}" type="pres">
      <dgm:prSet presAssocID="{D477BB87-CE42-42AA-A21C-3AD6B67A8174}" presName="bgRect" presStyleLbl="bgShp" presStyleIdx="2" presStyleCnt="4"/>
      <dgm:spPr/>
    </dgm:pt>
    <dgm:pt modelId="{36C6E3C5-BB1F-482A-9B9B-31A4F4B31FFB}" type="pres">
      <dgm:prSet presAssocID="{D477BB87-CE42-42AA-A21C-3AD6B67A817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g under Magnifying Glass"/>
        </a:ext>
      </dgm:extLst>
    </dgm:pt>
    <dgm:pt modelId="{85172FEF-E18B-41B2-9A5D-9D375C49871A}" type="pres">
      <dgm:prSet presAssocID="{D477BB87-CE42-42AA-A21C-3AD6B67A8174}" presName="spaceRect" presStyleCnt="0"/>
      <dgm:spPr/>
    </dgm:pt>
    <dgm:pt modelId="{BF7257E1-98F0-42A9-910D-FD9B27ED5D8E}" type="pres">
      <dgm:prSet presAssocID="{D477BB87-CE42-42AA-A21C-3AD6B67A8174}" presName="parTx" presStyleLbl="revTx" presStyleIdx="2" presStyleCnt="4">
        <dgm:presLayoutVars>
          <dgm:chMax val="0"/>
          <dgm:chPref val="0"/>
        </dgm:presLayoutVars>
      </dgm:prSet>
      <dgm:spPr/>
    </dgm:pt>
    <dgm:pt modelId="{DCFA247A-D1FF-412F-A18D-AE37784FD4CC}" type="pres">
      <dgm:prSet presAssocID="{24860C25-C1FA-4FE4-8768-311389AE606B}" presName="sibTrans" presStyleCnt="0"/>
      <dgm:spPr/>
    </dgm:pt>
    <dgm:pt modelId="{C637B555-3E95-4202-88C0-1C093F2D17E2}" type="pres">
      <dgm:prSet presAssocID="{698BB53A-2CBB-4915-ADA8-E940243A10C6}" presName="compNode" presStyleCnt="0"/>
      <dgm:spPr/>
    </dgm:pt>
    <dgm:pt modelId="{A1A35F06-517D-474A-9251-F805B9FFBBD2}" type="pres">
      <dgm:prSet presAssocID="{698BB53A-2CBB-4915-ADA8-E940243A10C6}" presName="bgRect" presStyleLbl="bgShp" presStyleIdx="3" presStyleCnt="4"/>
      <dgm:spPr/>
    </dgm:pt>
    <dgm:pt modelId="{548317FA-B2C0-467B-84FC-5F5DD199AEC7}" type="pres">
      <dgm:prSet presAssocID="{698BB53A-2CBB-4915-ADA8-E940243A10C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ining Tools"/>
        </a:ext>
      </dgm:extLst>
    </dgm:pt>
    <dgm:pt modelId="{D9966088-99E0-4E8C-B9D0-6200096E4E92}" type="pres">
      <dgm:prSet presAssocID="{698BB53A-2CBB-4915-ADA8-E940243A10C6}" presName="spaceRect" presStyleCnt="0"/>
      <dgm:spPr/>
    </dgm:pt>
    <dgm:pt modelId="{FE5F9298-0C96-41C3-8240-0B3C43E24310}" type="pres">
      <dgm:prSet presAssocID="{698BB53A-2CBB-4915-ADA8-E940243A10C6}" presName="parTx" presStyleLbl="revTx" presStyleIdx="3" presStyleCnt="4">
        <dgm:presLayoutVars>
          <dgm:chMax val="0"/>
          <dgm:chPref val="0"/>
        </dgm:presLayoutVars>
      </dgm:prSet>
      <dgm:spPr/>
    </dgm:pt>
  </dgm:ptLst>
  <dgm:cxnLst>
    <dgm:cxn modelId="{A0005E38-93CE-4118-89EA-FBF75E7F692A}" type="presOf" srcId="{7515BDF2-EE36-43D9-BE05-7FA28F7FCCA3}" destId="{652BEFFB-24F1-426C-8FFB-4BACFEC549E2}" srcOrd="0" destOrd="0" presId="urn:microsoft.com/office/officeart/2018/2/layout/IconVerticalSolidList"/>
    <dgm:cxn modelId="{73172261-CC77-48B1-B02A-08026B3CF553}" srcId="{C6095D87-F379-4454-AA2E-D67DAE8E8EE3}" destId="{D477BB87-CE42-42AA-A21C-3AD6B67A8174}" srcOrd="2" destOrd="0" parTransId="{74822A8B-19A3-422F-8316-DD2C75EBFC35}" sibTransId="{24860C25-C1FA-4FE4-8768-311389AE606B}"/>
    <dgm:cxn modelId="{138AD255-077B-4ABA-87B0-487B6DD880BB}" srcId="{C6095D87-F379-4454-AA2E-D67DAE8E8EE3}" destId="{698BB53A-2CBB-4915-ADA8-E940243A10C6}" srcOrd="3" destOrd="0" parTransId="{89901BF3-FB5A-42C7-9BA9-4C8BF84B873F}" sibTransId="{43A1EB54-A249-4971-AA7D-B832918F790A}"/>
    <dgm:cxn modelId="{55358D5A-3D49-43C4-954D-CE893307A4D6}" type="presOf" srcId="{C6095D87-F379-4454-AA2E-D67DAE8E8EE3}" destId="{1D168B5A-6408-4024-A138-39D572DFFB69}" srcOrd="0" destOrd="0" presId="urn:microsoft.com/office/officeart/2018/2/layout/IconVerticalSolidList"/>
    <dgm:cxn modelId="{A2F4BE87-1E6D-4901-9BE7-FDA7FBE48092}" srcId="{C6095D87-F379-4454-AA2E-D67DAE8E8EE3}" destId="{68BF8238-17B8-4504-9914-FBD383690CB0}" srcOrd="1" destOrd="0" parTransId="{0743BFB6-684A-497E-AC7A-1D0C6405D95C}" sibTransId="{43F2921C-E792-4FDA-BE97-9E8F729EEEBA}"/>
    <dgm:cxn modelId="{984BD2D1-4BD6-4AEE-AC46-FBDD2749D3B5}" type="presOf" srcId="{68BF8238-17B8-4504-9914-FBD383690CB0}" destId="{06878CDD-7598-473E-B50F-AD6E2499C749}" srcOrd="0" destOrd="0" presId="urn:microsoft.com/office/officeart/2018/2/layout/IconVerticalSolidList"/>
    <dgm:cxn modelId="{9F07D0DB-68F7-4B9F-9BCC-15A8987B7B41}" type="presOf" srcId="{698BB53A-2CBB-4915-ADA8-E940243A10C6}" destId="{FE5F9298-0C96-41C3-8240-0B3C43E24310}" srcOrd="0" destOrd="0" presId="urn:microsoft.com/office/officeart/2018/2/layout/IconVerticalSolidList"/>
    <dgm:cxn modelId="{30A00BF1-2661-4632-AC7B-42FB97CF85B2}" type="presOf" srcId="{D477BB87-CE42-42AA-A21C-3AD6B67A8174}" destId="{BF7257E1-98F0-42A9-910D-FD9B27ED5D8E}" srcOrd="0" destOrd="0" presId="urn:microsoft.com/office/officeart/2018/2/layout/IconVerticalSolidList"/>
    <dgm:cxn modelId="{ABCA51FA-DA81-4F0E-A8A0-2AF65E2286EB}" srcId="{C6095D87-F379-4454-AA2E-D67DAE8E8EE3}" destId="{7515BDF2-EE36-43D9-BE05-7FA28F7FCCA3}" srcOrd="0" destOrd="0" parTransId="{9B3E1E4E-039E-4CD9-86EF-3DAFDBFF85F0}" sibTransId="{4362EF8B-A48B-4F76-ADBB-FC877969D017}"/>
    <dgm:cxn modelId="{49D23826-A089-4D5B-A374-F6E76BCE50B5}" type="presParOf" srcId="{1D168B5A-6408-4024-A138-39D572DFFB69}" destId="{3915CD52-971A-4FF4-A3B7-AD37317F6C05}" srcOrd="0" destOrd="0" presId="urn:microsoft.com/office/officeart/2018/2/layout/IconVerticalSolidList"/>
    <dgm:cxn modelId="{C638F53B-E43B-4DF1-B93C-DAD867DB6D2D}" type="presParOf" srcId="{3915CD52-971A-4FF4-A3B7-AD37317F6C05}" destId="{024167D4-19C3-4E90-A8B2-B4D82B05FF01}" srcOrd="0" destOrd="0" presId="urn:microsoft.com/office/officeart/2018/2/layout/IconVerticalSolidList"/>
    <dgm:cxn modelId="{66B5555A-84D9-4E86-845C-93C49C7EF206}" type="presParOf" srcId="{3915CD52-971A-4FF4-A3B7-AD37317F6C05}" destId="{257FF16B-F868-4A0C-861A-D56CF3748D44}" srcOrd="1" destOrd="0" presId="urn:microsoft.com/office/officeart/2018/2/layout/IconVerticalSolidList"/>
    <dgm:cxn modelId="{B24DEAEA-F263-47DA-A25A-B2D11D5990E1}" type="presParOf" srcId="{3915CD52-971A-4FF4-A3B7-AD37317F6C05}" destId="{0968F109-F5C5-40C9-8548-86C2EFE6508A}" srcOrd="2" destOrd="0" presId="urn:microsoft.com/office/officeart/2018/2/layout/IconVerticalSolidList"/>
    <dgm:cxn modelId="{76C9B3C4-B76A-4A60-A394-ABF80CAFC7BA}" type="presParOf" srcId="{3915CD52-971A-4FF4-A3B7-AD37317F6C05}" destId="{652BEFFB-24F1-426C-8FFB-4BACFEC549E2}" srcOrd="3" destOrd="0" presId="urn:microsoft.com/office/officeart/2018/2/layout/IconVerticalSolidList"/>
    <dgm:cxn modelId="{29FFEC6F-5A1A-435B-80A1-A59779897739}" type="presParOf" srcId="{1D168B5A-6408-4024-A138-39D572DFFB69}" destId="{3502300D-9588-422A-95C5-B5F7AA97C2B1}" srcOrd="1" destOrd="0" presId="urn:microsoft.com/office/officeart/2018/2/layout/IconVerticalSolidList"/>
    <dgm:cxn modelId="{871DC509-4D45-407C-BDA1-C6245BFFEBA9}" type="presParOf" srcId="{1D168B5A-6408-4024-A138-39D572DFFB69}" destId="{BDD4F737-2B2F-4C1A-AB10-0F5CAEC913EA}" srcOrd="2" destOrd="0" presId="urn:microsoft.com/office/officeart/2018/2/layout/IconVerticalSolidList"/>
    <dgm:cxn modelId="{2F3A9579-B1E7-47F0-BDC1-F2A8B6091091}" type="presParOf" srcId="{BDD4F737-2B2F-4C1A-AB10-0F5CAEC913EA}" destId="{1B3C7AED-24C4-45C5-B6C3-E903B53C5859}" srcOrd="0" destOrd="0" presId="urn:microsoft.com/office/officeart/2018/2/layout/IconVerticalSolidList"/>
    <dgm:cxn modelId="{6BC0FC31-08C2-4EEE-8A96-4DB436CA0B74}" type="presParOf" srcId="{BDD4F737-2B2F-4C1A-AB10-0F5CAEC913EA}" destId="{C324F3F6-EF57-42CC-8EDF-E575DC5FBC39}" srcOrd="1" destOrd="0" presId="urn:microsoft.com/office/officeart/2018/2/layout/IconVerticalSolidList"/>
    <dgm:cxn modelId="{75FE1B91-7C8D-4B66-B3D2-28A1A614ECF7}" type="presParOf" srcId="{BDD4F737-2B2F-4C1A-AB10-0F5CAEC913EA}" destId="{EAD97425-9252-4C56-9507-99D1AC7DA3C8}" srcOrd="2" destOrd="0" presId="urn:microsoft.com/office/officeart/2018/2/layout/IconVerticalSolidList"/>
    <dgm:cxn modelId="{01E8B898-A2F0-4F8F-AF69-96FE7A3362FC}" type="presParOf" srcId="{BDD4F737-2B2F-4C1A-AB10-0F5CAEC913EA}" destId="{06878CDD-7598-473E-B50F-AD6E2499C749}" srcOrd="3" destOrd="0" presId="urn:microsoft.com/office/officeart/2018/2/layout/IconVerticalSolidList"/>
    <dgm:cxn modelId="{46859C58-AA42-4BDB-BA66-AED466361BAC}" type="presParOf" srcId="{1D168B5A-6408-4024-A138-39D572DFFB69}" destId="{F19E8F0F-5F3C-434B-937C-8590A14519CA}" srcOrd="3" destOrd="0" presId="urn:microsoft.com/office/officeart/2018/2/layout/IconVerticalSolidList"/>
    <dgm:cxn modelId="{E5BA4C6F-4896-4372-8151-580DC8E78A26}" type="presParOf" srcId="{1D168B5A-6408-4024-A138-39D572DFFB69}" destId="{6F5FF5B7-DB48-47FC-BB8B-D1E2E5F8C332}" srcOrd="4" destOrd="0" presId="urn:microsoft.com/office/officeart/2018/2/layout/IconVerticalSolidList"/>
    <dgm:cxn modelId="{1CE29903-9548-47F2-B425-9DF5E84CD677}" type="presParOf" srcId="{6F5FF5B7-DB48-47FC-BB8B-D1E2E5F8C332}" destId="{697D8F43-43F0-4050-B251-089EA9C0BD8E}" srcOrd="0" destOrd="0" presId="urn:microsoft.com/office/officeart/2018/2/layout/IconVerticalSolidList"/>
    <dgm:cxn modelId="{19CD5249-F70B-471B-ABC2-17B8AF128DD0}" type="presParOf" srcId="{6F5FF5B7-DB48-47FC-BB8B-D1E2E5F8C332}" destId="{36C6E3C5-BB1F-482A-9B9B-31A4F4B31FFB}" srcOrd="1" destOrd="0" presId="urn:microsoft.com/office/officeart/2018/2/layout/IconVerticalSolidList"/>
    <dgm:cxn modelId="{C3173A55-35D9-4637-9FAC-09FD06219155}" type="presParOf" srcId="{6F5FF5B7-DB48-47FC-BB8B-D1E2E5F8C332}" destId="{85172FEF-E18B-41B2-9A5D-9D375C49871A}" srcOrd="2" destOrd="0" presId="urn:microsoft.com/office/officeart/2018/2/layout/IconVerticalSolidList"/>
    <dgm:cxn modelId="{C612F206-F6C9-4091-826D-894ED3CBF082}" type="presParOf" srcId="{6F5FF5B7-DB48-47FC-BB8B-D1E2E5F8C332}" destId="{BF7257E1-98F0-42A9-910D-FD9B27ED5D8E}" srcOrd="3" destOrd="0" presId="urn:microsoft.com/office/officeart/2018/2/layout/IconVerticalSolidList"/>
    <dgm:cxn modelId="{B4D9CD70-54A6-4DB8-A452-1C1D26B9A336}" type="presParOf" srcId="{1D168B5A-6408-4024-A138-39D572DFFB69}" destId="{DCFA247A-D1FF-412F-A18D-AE37784FD4CC}" srcOrd="5" destOrd="0" presId="urn:microsoft.com/office/officeart/2018/2/layout/IconVerticalSolidList"/>
    <dgm:cxn modelId="{48582EE7-1053-450A-B6EB-B01816A5D97A}" type="presParOf" srcId="{1D168B5A-6408-4024-A138-39D572DFFB69}" destId="{C637B555-3E95-4202-88C0-1C093F2D17E2}" srcOrd="6" destOrd="0" presId="urn:microsoft.com/office/officeart/2018/2/layout/IconVerticalSolidList"/>
    <dgm:cxn modelId="{A2585BC3-1AE2-4180-A493-7CB179537DE6}" type="presParOf" srcId="{C637B555-3E95-4202-88C0-1C093F2D17E2}" destId="{A1A35F06-517D-474A-9251-F805B9FFBBD2}" srcOrd="0" destOrd="0" presId="urn:microsoft.com/office/officeart/2018/2/layout/IconVerticalSolidList"/>
    <dgm:cxn modelId="{E37D2D33-246A-452C-BD00-BA57D8B03877}" type="presParOf" srcId="{C637B555-3E95-4202-88C0-1C093F2D17E2}" destId="{548317FA-B2C0-467B-84FC-5F5DD199AEC7}" srcOrd="1" destOrd="0" presId="urn:microsoft.com/office/officeart/2018/2/layout/IconVerticalSolidList"/>
    <dgm:cxn modelId="{67182A78-C74C-4AE2-9913-F6D7CAA83352}" type="presParOf" srcId="{C637B555-3E95-4202-88C0-1C093F2D17E2}" destId="{D9966088-99E0-4E8C-B9D0-6200096E4E92}" srcOrd="2" destOrd="0" presId="urn:microsoft.com/office/officeart/2018/2/layout/IconVerticalSolidList"/>
    <dgm:cxn modelId="{F17D5E94-DB8D-41F0-B7FF-05ED223AD527}" type="presParOf" srcId="{C637B555-3E95-4202-88C0-1C093F2D17E2}" destId="{FE5F9298-0C96-41C3-8240-0B3C43E2431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72EF62-C4A8-4625-9564-5DD5B492AA2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3B90154B-66DC-4883-A303-F8192BD78EA3}">
      <dgm:prSet/>
      <dgm:spPr/>
      <dgm:t>
        <a:bodyPr/>
        <a:lstStyle/>
        <a:p>
          <a:r>
            <a:rPr lang="fr-SN" b="0" i="0" baseline="0"/>
            <a:t>Tâches:</a:t>
          </a:r>
          <a:endParaRPr lang="en-US"/>
        </a:p>
      </dgm:t>
    </dgm:pt>
    <dgm:pt modelId="{D06E3347-7A88-43F6-AB4E-DF2CA71A8CE2}" type="parTrans" cxnId="{9AF8BDB5-1FFE-4723-BDFD-4C4AE0851303}">
      <dgm:prSet/>
      <dgm:spPr/>
      <dgm:t>
        <a:bodyPr/>
        <a:lstStyle/>
        <a:p>
          <a:endParaRPr lang="en-US"/>
        </a:p>
      </dgm:t>
    </dgm:pt>
    <dgm:pt modelId="{078C4B01-00D7-434D-B1E4-C00C11A2DFD6}" type="sibTrans" cxnId="{9AF8BDB5-1FFE-4723-BDFD-4C4AE0851303}">
      <dgm:prSet/>
      <dgm:spPr/>
      <dgm:t>
        <a:bodyPr/>
        <a:lstStyle/>
        <a:p>
          <a:endParaRPr lang="en-US"/>
        </a:p>
      </dgm:t>
    </dgm:pt>
    <dgm:pt modelId="{673CEA9F-B788-4BD2-AA3C-4A34388240E5}">
      <dgm:prSet custT="1"/>
      <dgm:spPr/>
      <dgm:t>
        <a:bodyPr/>
        <a:lstStyle/>
        <a:p>
          <a:r>
            <a:rPr lang="fr-SN" sz="1800" b="0" i="0" baseline="0" dirty="0"/>
            <a:t>Installer et configurer Docker et Ubuntu</a:t>
          </a:r>
          <a:endParaRPr lang="en-US" sz="1800" dirty="0"/>
        </a:p>
      </dgm:t>
    </dgm:pt>
    <dgm:pt modelId="{2337F7F4-16E1-41CF-AC53-46B36CE943D2}" type="parTrans" cxnId="{F8F36000-9E86-47BB-B01F-66444E80376D}">
      <dgm:prSet/>
      <dgm:spPr/>
      <dgm:t>
        <a:bodyPr/>
        <a:lstStyle/>
        <a:p>
          <a:endParaRPr lang="en-US"/>
        </a:p>
      </dgm:t>
    </dgm:pt>
    <dgm:pt modelId="{542FEE48-CCF8-4759-AC56-99CE57EF72E3}" type="sibTrans" cxnId="{F8F36000-9E86-47BB-B01F-66444E80376D}">
      <dgm:prSet/>
      <dgm:spPr/>
      <dgm:t>
        <a:bodyPr/>
        <a:lstStyle/>
        <a:p>
          <a:endParaRPr lang="en-US"/>
        </a:p>
      </dgm:t>
    </dgm:pt>
    <dgm:pt modelId="{1062CBCA-8F5E-4A6A-BD99-329F7029301F}">
      <dgm:prSet custT="1"/>
      <dgm:spPr/>
      <dgm:t>
        <a:bodyPr/>
        <a:lstStyle/>
        <a:p>
          <a:r>
            <a:rPr lang="fr-SN" sz="1800" b="0" i="0" baseline="0" dirty="0"/>
            <a:t>Apprendre à utiliser Docker dans Ubuntu</a:t>
          </a:r>
          <a:endParaRPr lang="en-US" sz="1800" dirty="0"/>
        </a:p>
      </dgm:t>
    </dgm:pt>
    <dgm:pt modelId="{C25FA393-FA39-4AE8-A706-598D54DE0914}" type="parTrans" cxnId="{502D7BC5-C10D-4512-8A74-2DF8BF081322}">
      <dgm:prSet/>
      <dgm:spPr/>
      <dgm:t>
        <a:bodyPr/>
        <a:lstStyle/>
        <a:p>
          <a:endParaRPr lang="en-US"/>
        </a:p>
      </dgm:t>
    </dgm:pt>
    <dgm:pt modelId="{867B04A3-DF02-48FC-8549-BC3E9586D669}" type="sibTrans" cxnId="{502D7BC5-C10D-4512-8A74-2DF8BF081322}">
      <dgm:prSet/>
      <dgm:spPr/>
      <dgm:t>
        <a:bodyPr/>
        <a:lstStyle/>
        <a:p>
          <a:endParaRPr lang="en-US"/>
        </a:p>
      </dgm:t>
    </dgm:pt>
    <dgm:pt modelId="{0330EE81-F8E0-428C-8765-1844368105D7}">
      <dgm:prSet custT="1"/>
      <dgm:spPr/>
      <dgm:t>
        <a:bodyPr/>
        <a:lstStyle/>
        <a:p>
          <a:r>
            <a:rPr lang="fr-SN" sz="1800" b="0" i="0" baseline="0" dirty="0"/>
            <a:t>Créer une première image et l’utiliser pour créer un container</a:t>
          </a:r>
          <a:endParaRPr lang="en-US" sz="1800" dirty="0"/>
        </a:p>
      </dgm:t>
    </dgm:pt>
    <dgm:pt modelId="{CBE19BA3-6850-4B61-9693-CAC2658732B3}" type="parTrans" cxnId="{B61475E8-6130-4714-8D3E-32849D4E8751}">
      <dgm:prSet/>
      <dgm:spPr/>
      <dgm:t>
        <a:bodyPr/>
        <a:lstStyle/>
        <a:p>
          <a:endParaRPr lang="en-US"/>
        </a:p>
      </dgm:t>
    </dgm:pt>
    <dgm:pt modelId="{E13A5FA6-58AB-40EF-96A6-A3B6709C1A20}" type="sibTrans" cxnId="{B61475E8-6130-4714-8D3E-32849D4E8751}">
      <dgm:prSet/>
      <dgm:spPr/>
      <dgm:t>
        <a:bodyPr/>
        <a:lstStyle/>
        <a:p>
          <a:endParaRPr lang="en-US"/>
        </a:p>
      </dgm:t>
    </dgm:pt>
    <dgm:pt modelId="{3CB14F09-A88C-4F09-BD48-694657E358F7}">
      <dgm:prSet custT="1"/>
      <dgm:spPr/>
      <dgm:t>
        <a:bodyPr/>
        <a:lstStyle/>
        <a:p>
          <a:r>
            <a:rPr lang="fr-SN" sz="1800" dirty="0"/>
            <a:t>Apprendre ce que sont Hive, Spark, Hadoop, PostgreSQL, et Jupyter</a:t>
          </a:r>
          <a:r>
            <a:rPr lang="fr-SN" sz="1800" b="0" i="0" baseline="0" dirty="0"/>
            <a:t> </a:t>
          </a:r>
          <a:endParaRPr lang="en-US" sz="1800" dirty="0"/>
        </a:p>
      </dgm:t>
    </dgm:pt>
    <dgm:pt modelId="{81A9851D-35F2-433D-A006-C8291B76E911}" type="parTrans" cxnId="{5457F47D-EFB0-4EB2-AAF7-156DC273E6A3}">
      <dgm:prSet/>
      <dgm:spPr/>
      <dgm:t>
        <a:bodyPr/>
        <a:lstStyle/>
        <a:p>
          <a:endParaRPr lang="en-US"/>
        </a:p>
      </dgm:t>
    </dgm:pt>
    <dgm:pt modelId="{E4118E67-A24D-49E9-9A54-4D6CDC36AD2A}" type="sibTrans" cxnId="{5457F47D-EFB0-4EB2-AAF7-156DC273E6A3}">
      <dgm:prSet/>
      <dgm:spPr/>
      <dgm:t>
        <a:bodyPr/>
        <a:lstStyle/>
        <a:p>
          <a:endParaRPr lang="en-US"/>
        </a:p>
      </dgm:t>
    </dgm:pt>
    <dgm:pt modelId="{A3FC4EB8-5314-4C28-A793-4A1F85C54775}">
      <dgm:prSet custT="1"/>
      <dgm:spPr/>
      <dgm:t>
        <a:bodyPr/>
        <a:lstStyle/>
        <a:p>
          <a:r>
            <a:rPr lang="fr-SN" sz="1800" b="0" i="0" baseline="0" dirty="0"/>
            <a:t>Apprendre à utiliser docker hub et la fonction git dans Ubuntu</a:t>
          </a:r>
          <a:endParaRPr lang="en-US" sz="1800" dirty="0"/>
        </a:p>
      </dgm:t>
    </dgm:pt>
    <dgm:pt modelId="{E64587DD-FC56-4BD3-9CDC-142B76070A90}" type="parTrans" cxnId="{CAD9E4F6-FC86-437A-BED0-0746F27C576A}">
      <dgm:prSet/>
      <dgm:spPr/>
      <dgm:t>
        <a:bodyPr/>
        <a:lstStyle/>
        <a:p>
          <a:endParaRPr lang="en-US"/>
        </a:p>
      </dgm:t>
    </dgm:pt>
    <dgm:pt modelId="{A7B18922-DFDC-4465-B36B-DA199A730487}" type="sibTrans" cxnId="{CAD9E4F6-FC86-437A-BED0-0746F27C576A}">
      <dgm:prSet/>
      <dgm:spPr/>
      <dgm:t>
        <a:bodyPr/>
        <a:lstStyle/>
        <a:p>
          <a:endParaRPr lang="en-US"/>
        </a:p>
      </dgm:t>
    </dgm:pt>
    <dgm:pt modelId="{352FC1E2-4965-4C5B-900B-243747319FA9}">
      <dgm:prSet custT="1"/>
      <dgm:spPr/>
      <dgm:t>
        <a:bodyPr/>
        <a:lstStyle/>
        <a:p>
          <a:r>
            <a:rPr lang="fr-SN" sz="1800" b="0" i="0" baseline="0" dirty="0"/>
            <a:t>Apprendre à utiliser docker-compose</a:t>
          </a:r>
          <a:endParaRPr lang="en-US" sz="1800" dirty="0"/>
        </a:p>
      </dgm:t>
    </dgm:pt>
    <dgm:pt modelId="{A56ABBD4-9157-4C9F-B8A6-1E23F5FC1CAF}" type="parTrans" cxnId="{E0473077-2146-46B4-B54F-7254A451B49B}">
      <dgm:prSet/>
      <dgm:spPr/>
      <dgm:t>
        <a:bodyPr/>
        <a:lstStyle/>
        <a:p>
          <a:endParaRPr lang="en-US"/>
        </a:p>
      </dgm:t>
    </dgm:pt>
    <dgm:pt modelId="{AA380310-1B51-4A18-AA5B-E833A6D9E131}" type="sibTrans" cxnId="{E0473077-2146-46B4-B54F-7254A451B49B}">
      <dgm:prSet/>
      <dgm:spPr/>
      <dgm:t>
        <a:bodyPr/>
        <a:lstStyle/>
        <a:p>
          <a:endParaRPr lang="en-US"/>
        </a:p>
      </dgm:t>
    </dgm:pt>
    <dgm:pt modelId="{3414EF1C-D32E-4847-BF92-AC38ED45DEF6}">
      <dgm:prSet custT="1"/>
      <dgm:spPr/>
      <dgm:t>
        <a:bodyPr/>
        <a:lstStyle/>
        <a:p>
          <a:r>
            <a:rPr lang="fr-SN" sz="1800" b="0" i="0" baseline="0" dirty="0"/>
            <a:t>Créer un docker cluster avec et vérifier que tous les logiciels sont connectés</a:t>
          </a:r>
          <a:endParaRPr lang="en-US" sz="1800" dirty="0"/>
        </a:p>
      </dgm:t>
    </dgm:pt>
    <dgm:pt modelId="{1CE0DD2A-4FCF-4103-A591-E367DC35D385}" type="parTrans" cxnId="{471BAC1F-BDA7-49FD-8286-B90D5C9E4093}">
      <dgm:prSet/>
      <dgm:spPr/>
      <dgm:t>
        <a:bodyPr/>
        <a:lstStyle/>
        <a:p>
          <a:endParaRPr lang="en-US"/>
        </a:p>
      </dgm:t>
    </dgm:pt>
    <dgm:pt modelId="{E0CAAD11-31AF-4F9A-8B1B-7165F43998F2}" type="sibTrans" cxnId="{471BAC1F-BDA7-49FD-8286-B90D5C9E4093}">
      <dgm:prSet/>
      <dgm:spPr/>
      <dgm:t>
        <a:bodyPr/>
        <a:lstStyle/>
        <a:p>
          <a:endParaRPr lang="en-US"/>
        </a:p>
      </dgm:t>
    </dgm:pt>
    <dgm:pt modelId="{44217727-2C17-4001-A476-7E6D6518405B}">
      <dgm:prSet/>
      <dgm:spPr/>
      <dgm:t>
        <a:bodyPr/>
        <a:lstStyle/>
        <a:p>
          <a:r>
            <a:rPr lang="fr-SN" b="0" i="0" baseline="0" dirty="0"/>
            <a:t>Faire une présentation sur Hive</a:t>
          </a:r>
          <a:endParaRPr lang="en-US" dirty="0"/>
        </a:p>
      </dgm:t>
    </dgm:pt>
    <dgm:pt modelId="{FB01B322-8251-48E1-9182-A71E01899044}" type="parTrans" cxnId="{D748CE33-AE28-4E2A-9E8B-B39AD6B67F1F}">
      <dgm:prSet/>
      <dgm:spPr/>
      <dgm:t>
        <a:bodyPr/>
        <a:lstStyle/>
        <a:p>
          <a:endParaRPr lang="en-US"/>
        </a:p>
      </dgm:t>
    </dgm:pt>
    <dgm:pt modelId="{5707A6C0-ABCB-4521-B2E7-31F86DA33D45}" type="sibTrans" cxnId="{D748CE33-AE28-4E2A-9E8B-B39AD6B67F1F}">
      <dgm:prSet/>
      <dgm:spPr/>
      <dgm:t>
        <a:bodyPr/>
        <a:lstStyle/>
        <a:p>
          <a:endParaRPr lang="en-US"/>
        </a:p>
      </dgm:t>
    </dgm:pt>
    <dgm:pt modelId="{F99EC756-A9C0-4DEB-8E27-DE827814EDD1}">
      <dgm:prSet/>
      <dgm:spPr/>
      <dgm:t>
        <a:bodyPr/>
        <a:lstStyle/>
        <a:p>
          <a:r>
            <a:rPr lang="fr-SN" dirty="0"/>
            <a:t>Finaliser les détails du cluster</a:t>
          </a:r>
          <a:endParaRPr lang="en-US" dirty="0"/>
        </a:p>
      </dgm:t>
    </dgm:pt>
    <dgm:pt modelId="{60FCC2CA-174A-4C10-AF5B-79E65B164BBF}" type="parTrans" cxnId="{E22419AD-412E-43C1-A9A7-2C8FE4DEF1AF}">
      <dgm:prSet/>
      <dgm:spPr/>
      <dgm:t>
        <a:bodyPr/>
        <a:lstStyle/>
        <a:p>
          <a:endParaRPr lang="en-US"/>
        </a:p>
      </dgm:t>
    </dgm:pt>
    <dgm:pt modelId="{793076A1-A63D-4C97-8BD4-C7019638E951}" type="sibTrans" cxnId="{E22419AD-412E-43C1-A9A7-2C8FE4DEF1AF}">
      <dgm:prSet/>
      <dgm:spPr/>
      <dgm:t>
        <a:bodyPr/>
        <a:lstStyle/>
        <a:p>
          <a:endParaRPr lang="en-US"/>
        </a:p>
      </dgm:t>
    </dgm:pt>
    <dgm:pt modelId="{52D4B2A7-1521-4577-B009-6FA7D81BECF3}">
      <dgm:prSet/>
      <dgm:spPr/>
      <dgm:t>
        <a:bodyPr/>
        <a:lstStyle/>
        <a:p>
          <a:r>
            <a:rPr lang="fr-SN" b="0" i="0" baseline="0" dirty="0"/>
            <a:t>Faire de</a:t>
          </a:r>
          <a:r>
            <a:rPr lang="fr-SN" dirty="0"/>
            <a:t>s tests pour vérifier la fonctionnalité</a:t>
          </a:r>
          <a:endParaRPr lang="en-US" dirty="0"/>
        </a:p>
      </dgm:t>
    </dgm:pt>
    <dgm:pt modelId="{5C968A90-8EB5-4329-B1F3-95B7C2F7C697}" type="parTrans" cxnId="{3C1377DD-8874-4B4C-8FA4-0D8E202D6937}">
      <dgm:prSet/>
      <dgm:spPr/>
      <dgm:t>
        <a:bodyPr/>
        <a:lstStyle/>
        <a:p>
          <a:endParaRPr lang="en-US"/>
        </a:p>
      </dgm:t>
    </dgm:pt>
    <dgm:pt modelId="{9EDE4A75-CE72-4971-8BD1-95215D4F247C}" type="sibTrans" cxnId="{3C1377DD-8874-4B4C-8FA4-0D8E202D6937}">
      <dgm:prSet/>
      <dgm:spPr/>
      <dgm:t>
        <a:bodyPr/>
        <a:lstStyle/>
        <a:p>
          <a:endParaRPr lang="en-US"/>
        </a:p>
      </dgm:t>
    </dgm:pt>
    <dgm:pt modelId="{AB0E84CD-E5D8-49C5-BFB5-C0A9CA5B3FF0}" type="pres">
      <dgm:prSet presAssocID="{C672EF62-C4A8-4625-9564-5DD5B492AA22}" presName="vert0" presStyleCnt="0">
        <dgm:presLayoutVars>
          <dgm:dir/>
          <dgm:animOne val="branch"/>
          <dgm:animLvl val="lvl"/>
        </dgm:presLayoutVars>
      </dgm:prSet>
      <dgm:spPr/>
    </dgm:pt>
    <dgm:pt modelId="{31EFBD0F-4021-430F-8EC6-B32B3C5A1A77}" type="pres">
      <dgm:prSet presAssocID="{3B90154B-66DC-4883-A303-F8192BD78EA3}" presName="thickLine" presStyleLbl="alignNode1" presStyleIdx="0" presStyleCnt="1"/>
      <dgm:spPr/>
    </dgm:pt>
    <dgm:pt modelId="{AEDE045A-DFE3-491D-B752-5B0663DA92F8}" type="pres">
      <dgm:prSet presAssocID="{3B90154B-66DC-4883-A303-F8192BD78EA3}" presName="horz1" presStyleCnt="0"/>
      <dgm:spPr/>
    </dgm:pt>
    <dgm:pt modelId="{6450EAB4-0ACE-4B5D-BEC9-BCD25243990E}" type="pres">
      <dgm:prSet presAssocID="{3B90154B-66DC-4883-A303-F8192BD78EA3}" presName="tx1" presStyleLbl="revTx" presStyleIdx="0" presStyleCnt="11"/>
      <dgm:spPr/>
    </dgm:pt>
    <dgm:pt modelId="{648C88A8-F513-48AB-9E5C-B99B1CF211DA}" type="pres">
      <dgm:prSet presAssocID="{3B90154B-66DC-4883-A303-F8192BD78EA3}" presName="vert1" presStyleCnt="0"/>
      <dgm:spPr/>
    </dgm:pt>
    <dgm:pt modelId="{7CAB93A9-38B7-4B3B-A1D3-41B59C96026F}" type="pres">
      <dgm:prSet presAssocID="{673CEA9F-B788-4BD2-AA3C-4A34388240E5}" presName="vertSpace2a" presStyleCnt="0"/>
      <dgm:spPr/>
    </dgm:pt>
    <dgm:pt modelId="{C2DEAFD4-AE19-4941-A296-3AA06EF683A2}" type="pres">
      <dgm:prSet presAssocID="{673CEA9F-B788-4BD2-AA3C-4A34388240E5}" presName="horz2" presStyleCnt="0"/>
      <dgm:spPr/>
    </dgm:pt>
    <dgm:pt modelId="{8A77F6C4-EE6B-4FAE-A67C-3761E6DEC805}" type="pres">
      <dgm:prSet presAssocID="{673CEA9F-B788-4BD2-AA3C-4A34388240E5}" presName="horzSpace2" presStyleCnt="0"/>
      <dgm:spPr/>
    </dgm:pt>
    <dgm:pt modelId="{18576D0A-CDD0-476F-AB4D-B9F5AC000A8B}" type="pres">
      <dgm:prSet presAssocID="{673CEA9F-B788-4BD2-AA3C-4A34388240E5}" presName="tx2" presStyleLbl="revTx" presStyleIdx="1" presStyleCnt="11"/>
      <dgm:spPr/>
    </dgm:pt>
    <dgm:pt modelId="{5141BD84-957F-4EF4-8DD2-C6A0D511117A}" type="pres">
      <dgm:prSet presAssocID="{673CEA9F-B788-4BD2-AA3C-4A34388240E5}" presName="vert2" presStyleCnt="0"/>
      <dgm:spPr/>
    </dgm:pt>
    <dgm:pt modelId="{5458CA85-C64C-4186-AEC3-236CD5F896A9}" type="pres">
      <dgm:prSet presAssocID="{673CEA9F-B788-4BD2-AA3C-4A34388240E5}" presName="thinLine2b" presStyleLbl="callout" presStyleIdx="0" presStyleCnt="10"/>
      <dgm:spPr/>
    </dgm:pt>
    <dgm:pt modelId="{AD2E96A0-A927-4FF9-A7DA-C71E69E5CDB6}" type="pres">
      <dgm:prSet presAssocID="{673CEA9F-B788-4BD2-AA3C-4A34388240E5}" presName="vertSpace2b" presStyleCnt="0"/>
      <dgm:spPr/>
    </dgm:pt>
    <dgm:pt modelId="{43D944A5-48BB-451E-B5C5-3B0D088CC42C}" type="pres">
      <dgm:prSet presAssocID="{1062CBCA-8F5E-4A6A-BD99-329F7029301F}" presName="horz2" presStyleCnt="0"/>
      <dgm:spPr/>
    </dgm:pt>
    <dgm:pt modelId="{EEB11BFF-F4D0-440A-832D-DFCD2D25D8BD}" type="pres">
      <dgm:prSet presAssocID="{1062CBCA-8F5E-4A6A-BD99-329F7029301F}" presName="horzSpace2" presStyleCnt="0"/>
      <dgm:spPr/>
    </dgm:pt>
    <dgm:pt modelId="{CA2D0620-B9A1-41DD-B93D-B7803B225F7C}" type="pres">
      <dgm:prSet presAssocID="{1062CBCA-8F5E-4A6A-BD99-329F7029301F}" presName="tx2" presStyleLbl="revTx" presStyleIdx="2" presStyleCnt="11"/>
      <dgm:spPr/>
    </dgm:pt>
    <dgm:pt modelId="{EE5ED869-0A10-4DFC-AFC7-89AF418E9A7A}" type="pres">
      <dgm:prSet presAssocID="{1062CBCA-8F5E-4A6A-BD99-329F7029301F}" presName="vert2" presStyleCnt="0"/>
      <dgm:spPr/>
    </dgm:pt>
    <dgm:pt modelId="{4EE631D5-FAD8-4969-8593-150D6EE66EFF}" type="pres">
      <dgm:prSet presAssocID="{1062CBCA-8F5E-4A6A-BD99-329F7029301F}" presName="thinLine2b" presStyleLbl="callout" presStyleIdx="1" presStyleCnt="10"/>
      <dgm:spPr/>
    </dgm:pt>
    <dgm:pt modelId="{913630D8-18EC-4DAA-9D0E-2455CCE173A3}" type="pres">
      <dgm:prSet presAssocID="{1062CBCA-8F5E-4A6A-BD99-329F7029301F}" presName="vertSpace2b" presStyleCnt="0"/>
      <dgm:spPr/>
    </dgm:pt>
    <dgm:pt modelId="{E64B8DB4-FEB4-4DE1-90BA-60816DFE28DC}" type="pres">
      <dgm:prSet presAssocID="{0330EE81-F8E0-428C-8765-1844368105D7}" presName="horz2" presStyleCnt="0"/>
      <dgm:spPr/>
    </dgm:pt>
    <dgm:pt modelId="{206320A0-71EF-4BD8-9B9F-FE6CCA01081C}" type="pres">
      <dgm:prSet presAssocID="{0330EE81-F8E0-428C-8765-1844368105D7}" presName="horzSpace2" presStyleCnt="0"/>
      <dgm:spPr/>
    </dgm:pt>
    <dgm:pt modelId="{2ADABE80-EFC8-4773-89CB-7327E1F85A96}" type="pres">
      <dgm:prSet presAssocID="{0330EE81-F8E0-428C-8765-1844368105D7}" presName="tx2" presStyleLbl="revTx" presStyleIdx="3" presStyleCnt="11"/>
      <dgm:spPr/>
    </dgm:pt>
    <dgm:pt modelId="{21B88054-1ECE-4B0C-8A98-48F9641BC6D8}" type="pres">
      <dgm:prSet presAssocID="{0330EE81-F8E0-428C-8765-1844368105D7}" presName="vert2" presStyleCnt="0"/>
      <dgm:spPr/>
    </dgm:pt>
    <dgm:pt modelId="{DEA11164-8701-4294-AA91-EA59AE02E839}" type="pres">
      <dgm:prSet presAssocID="{0330EE81-F8E0-428C-8765-1844368105D7}" presName="thinLine2b" presStyleLbl="callout" presStyleIdx="2" presStyleCnt="10"/>
      <dgm:spPr/>
    </dgm:pt>
    <dgm:pt modelId="{75378407-3467-4DD8-86D9-91D3A337C2A0}" type="pres">
      <dgm:prSet presAssocID="{0330EE81-F8E0-428C-8765-1844368105D7}" presName="vertSpace2b" presStyleCnt="0"/>
      <dgm:spPr/>
    </dgm:pt>
    <dgm:pt modelId="{A3BFCEF4-557D-4CC4-A1BD-28B65A94047A}" type="pres">
      <dgm:prSet presAssocID="{3CB14F09-A88C-4F09-BD48-694657E358F7}" presName="horz2" presStyleCnt="0"/>
      <dgm:spPr/>
    </dgm:pt>
    <dgm:pt modelId="{93C0C5DC-695A-4F01-A414-5821F9AC8F37}" type="pres">
      <dgm:prSet presAssocID="{3CB14F09-A88C-4F09-BD48-694657E358F7}" presName="horzSpace2" presStyleCnt="0"/>
      <dgm:spPr/>
    </dgm:pt>
    <dgm:pt modelId="{E776F2DB-BF90-4CF5-9ADD-48986CDFB22C}" type="pres">
      <dgm:prSet presAssocID="{3CB14F09-A88C-4F09-BD48-694657E358F7}" presName="tx2" presStyleLbl="revTx" presStyleIdx="4" presStyleCnt="11"/>
      <dgm:spPr/>
    </dgm:pt>
    <dgm:pt modelId="{AFCE9564-A69E-4239-AEA1-D9E48C731776}" type="pres">
      <dgm:prSet presAssocID="{3CB14F09-A88C-4F09-BD48-694657E358F7}" presName="vert2" presStyleCnt="0"/>
      <dgm:spPr/>
    </dgm:pt>
    <dgm:pt modelId="{94DA53A0-1C8F-4ABE-89CE-E97FE35F5EC3}" type="pres">
      <dgm:prSet presAssocID="{3CB14F09-A88C-4F09-BD48-694657E358F7}" presName="thinLine2b" presStyleLbl="callout" presStyleIdx="3" presStyleCnt="10"/>
      <dgm:spPr/>
    </dgm:pt>
    <dgm:pt modelId="{E638546B-A90B-412E-A880-5F0817C7E093}" type="pres">
      <dgm:prSet presAssocID="{3CB14F09-A88C-4F09-BD48-694657E358F7}" presName="vertSpace2b" presStyleCnt="0"/>
      <dgm:spPr/>
    </dgm:pt>
    <dgm:pt modelId="{38AF74ED-DCDD-4EA2-8466-14C377DDF67E}" type="pres">
      <dgm:prSet presAssocID="{A3FC4EB8-5314-4C28-A793-4A1F85C54775}" presName="horz2" presStyleCnt="0"/>
      <dgm:spPr/>
    </dgm:pt>
    <dgm:pt modelId="{35BD5638-62BA-4260-B7A1-B6E612E3415E}" type="pres">
      <dgm:prSet presAssocID="{A3FC4EB8-5314-4C28-A793-4A1F85C54775}" presName="horzSpace2" presStyleCnt="0"/>
      <dgm:spPr/>
    </dgm:pt>
    <dgm:pt modelId="{D6D871F0-90CE-4800-9347-25A453B7B873}" type="pres">
      <dgm:prSet presAssocID="{A3FC4EB8-5314-4C28-A793-4A1F85C54775}" presName="tx2" presStyleLbl="revTx" presStyleIdx="5" presStyleCnt="11"/>
      <dgm:spPr/>
    </dgm:pt>
    <dgm:pt modelId="{F7FFC609-C364-4029-8851-15899961B52A}" type="pres">
      <dgm:prSet presAssocID="{A3FC4EB8-5314-4C28-A793-4A1F85C54775}" presName="vert2" presStyleCnt="0"/>
      <dgm:spPr/>
    </dgm:pt>
    <dgm:pt modelId="{B96C701E-DF29-42D1-A3AF-CA5D925211E6}" type="pres">
      <dgm:prSet presAssocID="{A3FC4EB8-5314-4C28-A793-4A1F85C54775}" presName="thinLine2b" presStyleLbl="callout" presStyleIdx="4" presStyleCnt="10"/>
      <dgm:spPr/>
    </dgm:pt>
    <dgm:pt modelId="{D6B3A8E4-C8A9-42A6-B2FB-00A1B1F35025}" type="pres">
      <dgm:prSet presAssocID="{A3FC4EB8-5314-4C28-A793-4A1F85C54775}" presName="vertSpace2b" presStyleCnt="0"/>
      <dgm:spPr/>
    </dgm:pt>
    <dgm:pt modelId="{518EDA0F-8CE0-4F0B-8681-A99758B0ABF5}" type="pres">
      <dgm:prSet presAssocID="{352FC1E2-4965-4C5B-900B-243747319FA9}" presName="horz2" presStyleCnt="0"/>
      <dgm:spPr/>
    </dgm:pt>
    <dgm:pt modelId="{D30D1769-DD71-4D3D-B513-B844841E1E60}" type="pres">
      <dgm:prSet presAssocID="{352FC1E2-4965-4C5B-900B-243747319FA9}" presName="horzSpace2" presStyleCnt="0"/>
      <dgm:spPr/>
    </dgm:pt>
    <dgm:pt modelId="{B693F62F-78E7-439D-98A9-65B816AE93B8}" type="pres">
      <dgm:prSet presAssocID="{352FC1E2-4965-4C5B-900B-243747319FA9}" presName="tx2" presStyleLbl="revTx" presStyleIdx="6" presStyleCnt="11"/>
      <dgm:spPr/>
    </dgm:pt>
    <dgm:pt modelId="{14800A1C-9938-4000-882A-B2959E69D5F2}" type="pres">
      <dgm:prSet presAssocID="{352FC1E2-4965-4C5B-900B-243747319FA9}" presName="vert2" presStyleCnt="0"/>
      <dgm:spPr/>
    </dgm:pt>
    <dgm:pt modelId="{BD312EB6-2DD0-4865-B8D7-A8243C27ABE0}" type="pres">
      <dgm:prSet presAssocID="{352FC1E2-4965-4C5B-900B-243747319FA9}" presName="thinLine2b" presStyleLbl="callout" presStyleIdx="5" presStyleCnt="10"/>
      <dgm:spPr/>
    </dgm:pt>
    <dgm:pt modelId="{A3A58B13-585C-4C93-B382-E5A7A9B991B5}" type="pres">
      <dgm:prSet presAssocID="{352FC1E2-4965-4C5B-900B-243747319FA9}" presName="vertSpace2b" presStyleCnt="0"/>
      <dgm:spPr/>
    </dgm:pt>
    <dgm:pt modelId="{DEE6A962-BCAC-41B1-92DB-3708962EFA74}" type="pres">
      <dgm:prSet presAssocID="{3414EF1C-D32E-4847-BF92-AC38ED45DEF6}" presName="horz2" presStyleCnt="0"/>
      <dgm:spPr/>
    </dgm:pt>
    <dgm:pt modelId="{830453DB-2EB3-4D14-9DA3-1727F0048A9E}" type="pres">
      <dgm:prSet presAssocID="{3414EF1C-D32E-4847-BF92-AC38ED45DEF6}" presName="horzSpace2" presStyleCnt="0"/>
      <dgm:spPr/>
    </dgm:pt>
    <dgm:pt modelId="{F1ABDB9A-40AE-4A34-BF40-13EC12116673}" type="pres">
      <dgm:prSet presAssocID="{3414EF1C-D32E-4847-BF92-AC38ED45DEF6}" presName="tx2" presStyleLbl="revTx" presStyleIdx="7" presStyleCnt="11"/>
      <dgm:spPr/>
    </dgm:pt>
    <dgm:pt modelId="{0B1D5CEF-9644-43D3-A1F6-4D6B384C2F47}" type="pres">
      <dgm:prSet presAssocID="{3414EF1C-D32E-4847-BF92-AC38ED45DEF6}" presName="vert2" presStyleCnt="0"/>
      <dgm:spPr/>
    </dgm:pt>
    <dgm:pt modelId="{AEB5FE3F-A90E-4FD6-9C48-838B0C04C8D4}" type="pres">
      <dgm:prSet presAssocID="{3414EF1C-D32E-4847-BF92-AC38ED45DEF6}" presName="thinLine2b" presStyleLbl="callout" presStyleIdx="6" presStyleCnt="10"/>
      <dgm:spPr/>
    </dgm:pt>
    <dgm:pt modelId="{F849A37A-01E6-48FF-A10E-685B39AB076D}" type="pres">
      <dgm:prSet presAssocID="{3414EF1C-D32E-4847-BF92-AC38ED45DEF6}" presName="vertSpace2b" presStyleCnt="0"/>
      <dgm:spPr/>
    </dgm:pt>
    <dgm:pt modelId="{7339E18F-3C4D-4C9C-B90A-7D54B90FDD87}" type="pres">
      <dgm:prSet presAssocID="{44217727-2C17-4001-A476-7E6D6518405B}" presName="horz2" presStyleCnt="0"/>
      <dgm:spPr/>
    </dgm:pt>
    <dgm:pt modelId="{42258650-3BCE-4243-9B44-BAF42E0A2334}" type="pres">
      <dgm:prSet presAssocID="{44217727-2C17-4001-A476-7E6D6518405B}" presName="horzSpace2" presStyleCnt="0"/>
      <dgm:spPr/>
    </dgm:pt>
    <dgm:pt modelId="{D3962FB2-D93F-4A50-AA27-BE0F4DF1C6A6}" type="pres">
      <dgm:prSet presAssocID="{44217727-2C17-4001-A476-7E6D6518405B}" presName="tx2" presStyleLbl="revTx" presStyleIdx="8" presStyleCnt="11"/>
      <dgm:spPr/>
    </dgm:pt>
    <dgm:pt modelId="{94DFEE4A-C0E3-4492-8525-E3E41A202AFF}" type="pres">
      <dgm:prSet presAssocID="{44217727-2C17-4001-A476-7E6D6518405B}" presName="vert2" presStyleCnt="0"/>
      <dgm:spPr/>
    </dgm:pt>
    <dgm:pt modelId="{7657BB7D-3986-4FF4-9AA6-FCE130D84AA5}" type="pres">
      <dgm:prSet presAssocID="{44217727-2C17-4001-A476-7E6D6518405B}" presName="thinLine2b" presStyleLbl="callout" presStyleIdx="7" presStyleCnt="10"/>
      <dgm:spPr/>
    </dgm:pt>
    <dgm:pt modelId="{5AC998F6-101F-4D3F-8EFF-F94201A66B4D}" type="pres">
      <dgm:prSet presAssocID="{44217727-2C17-4001-A476-7E6D6518405B}" presName="vertSpace2b" presStyleCnt="0"/>
      <dgm:spPr/>
    </dgm:pt>
    <dgm:pt modelId="{A5CDAE8B-A6A5-4230-8F31-5ACAF5D20FB7}" type="pres">
      <dgm:prSet presAssocID="{F99EC756-A9C0-4DEB-8E27-DE827814EDD1}" presName="horz2" presStyleCnt="0"/>
      <dgm:spPr/>
    </dgm:pt>
    <dgm:pt modelId="{2C20077A-2522-4536-8BCC-EBAAB74067D1}" type="pres">
      <dgm:prSet presAssocID="{F99EC756-A9C0-4DEB-8E27-DE827814EDD1}" presName="horzSpace2" presStyleCnt="0"/>
      <dgm:spPr/>
    </dgm:pt>
    <dgm:pt modelId="{2B417FC8-FCDE-43BF-BE52-42FE3FECC834}" type="pres">
      <dgm:prSet presAssocID="{F99EC756-A9C0-4DEB-8E27-DE827814EDD1}" presName="tx2" presStyleLbl="revTx" presStyleIdx="9" presStyleCnt="11"/>
      <dgm:spPr/>
    </dgm:pt>
    <dgm:pt modelId="{C19520C5-23A2-478D-942D-23641232C884}" type="pres">
      <dgm:prSet presAssocID="{F99EC756-A9C0-4DEB-8E27-DE827814EDD1}" presName="vert2" presStyleCnt="0"/>
      <dgm:spPr/>
    </dgm:pt>
    <dgm:pt modelId="{A52BDEBB-A662-4E45-9A1E-D185B863F94D}" type="pres">
      <dgm:prSet presAssocID="{F99EC756-A9C0-4DEB-8E27-DE827814EDD1}" presName="thinLine2b" presStyleLbl="callout" presStyleIdx="8" presStyleCnt="10"/>
      <dgm:spPr/>
    </dgm:pt>
    <dgm:pt modelId="{7F5FEDF2-F1A1-4C34-8E69-337F2DAD468C}" type="pres">
      <dgm:prSet presAssocID="{F99EC756-A9C0-4DEB-8E27-DE827814EDD1}" presName="vertSpace2b" presStyleCnt="0"/>
      <dgm:spPr/>
    </dgm:pt>
    <dgm:pt modelId="{76C271E4-F63F-41D1-9A38-F9C9276EBC2F}" type="pres">
      <dgm:prSet presAssocID="{52D4B2A7-1521-4577-B009-6FA7D81BECF3}" presName="horz2" presStyleCnt="0"/>
      <dgm:spPr/>
    </dgm:pt>
    <dgm:pt modelId="{315848BC-0C4A-48BC-870F-ABEB99346854}" type="pres">
      <dgm:prSet presAssocID="{52D4B2A7-1521-4577-B009-6FA7D81BECF3}" presName="horzSpace2" presStyleCnt="0"/>
      <dgm:spPr/>
    </dgm:pt>
    <dgm:pt modelId="{F6DB4877-076F-4509-8347-1482A99CA2BC}" type="pres">
      <dgm:prSet presAssocID="{52D4B2A7-1521-4577-B009-6FA7D81BECF3}" presName="tx2" presStyleLbl="revTx" presStyleIdx="10" presStyleCnt="11"/>
      <dgm:spPr/>
    </dgm:pt>
    <dgm:pt modelId="{60C7A4B9-CB6B-47A3-985B-EE8AA700682F}" type="pres">
      <dgm:prSet presAssocID="{52D4B2A7-1521-4577-B009-6FA7D81BECF3}" presName="vert2" presStyleCnt="0"/>
      <dgm:spPr/>
    </dgm:pt>
    <dgm:pt modelId="{E3528294-9F9C-4576-A817-689C9836E42F}" type="pres">
      <dgm:prSet presAssocID="{52D4B2A7-1521-4577-B009-6FA7D81BECF3}" presName="thinLine2b" presStyleLbl="callout" presStyleIdx="9" presStyleCnt="10"/>
      <dgm:spPr/>
    </dgm:pt>
    <dgm:pt modelId="{EB4457E8-C802-4EF1-BB83-81042B3F4B8B}" type="pres">
      <dgm:prSet presAssocID="{52D4B2A7-1521-4577-B009-6FA7D81BECF3}" presName="vertSpace2b" presStyleCnt="0"/>
      <dgm:spPr/>
    </dgm:pt>
  </dgm:ptLst>
  <dgm:cxnLst>
    <dgm:cxn modelId="{F8F36000-9E86-47BB-B01F-66444E80376D}" srcId="{3B90154B-66DC-4883-A303-F8192BD78EA3}" destId="{673CEA9F-B788-4BD2-AA3C-4A34388240E5}" srcOrd="0" destOrd="0" parTransId="{2337F7F4-16E1-41CF-AC53-46B36CE943D2}" sibTransId="{542FEE48-CCF8-4759-AC56-99CE57EF72E3}"/>
    <dgm:cxn modelId="{3BE59004-90C3-4258-A64A-8086C77F8E8F}" type="presOf" srcId="{3414EF1C-D32E-4847-BF92-AC38ED45DEF6}" destId="{F1ABDB9A-40AE-4A34-BF40-13EC12116673}" srcOrd="0" destOrd="0" presId="urn:microsoft.com/office/officeart/2008/layout/LinedList"/>
    <dgm:cxn modelId="{471BAC1F-BDA7-49FD-8286-B90D5C9E4093}" srcId="{3B90154B-66DC-4883-A303-F8192BD78EA3}" destId="{3414EF1C-D32E-4847-BF92-AC38ED45DEF6}" srcOrd="6" destOrd="0" parTransId="{1CE0DD2A-4FCF-4103-A591-E367DC35D385}" sibTransId="{E0CAAD11-31AF-4F9A-8B1B-7165F43998F2}"/>
    <dgm:cxn modelId="{8A176825-38AA-42FE-AEDA-F6C8F9326C21}" type="presOf" srcId="{A3FC4EB8-5314-4C28-A793-4A1F85C54775}" destId="{D6D871F0-90CE-4800-9347-25A453B7B873}" srcOrd="0" destOrd="0" presId="urn:microsoft.com/office/officeart/2008/layout/LinedList"/>
    <dgm:cxn modelId="{F91F8A32-CEF6-406A-957C-A1DA78775CBC}" type="presOf" srcId="{0330EE81-F8E0-428C-8765-1844368105D7}" destId="{2ADABE80-EFC8-4773-89CB-7327E1F85A96}" srcOrd="0" destOrd="0" presId="urn:microsoft.com/office/officeart/2008/layout/LinedList"/>
    <dgm:cxn modelId="{D748CE33-AE28-4E2A-9E8B-B39AD6B67F1F}" srcId="{3B90154B-66DC-4883-A303-F8192BD78EA3}" destId="{44217727-2C17-4001-A476-7E6D6518405B}" srcOrd="7" destOrd="0" parTransId="{FB01B322-8251-48E1-9182-A71E01899044}" sibTransId="{5707A6C0-ABCB-4521-B2E7-31F86DA33D45}"/>
    <dgm:cxn modelId="{E77B7D5B-D308-4397-A1A3-7767FD8A0BEE}" type="presOf" srcId="{3B90154B-66DC-4883-A303-F8192BD78EA3}" destId="{6450EAB4-0ACE-4B5D-BEC9-BCD25243990E}" srcOrd="0" destOrd="0" presId="urn:microsoft.com/office/officeart/2008/layout/LinedList"/>
    <dgm:cxn modelId="{BECAA25D-D8FF-4B73-B0CB-850ED231768E}" type="presOf" srcId="{3CB14F09-A88C-4F09-BD48-694657E358F7}" destId="{E776F2DB-BF90-4CF5-9ADD-48986CDFB22C}" srcOrd="0" destOrd="0" presId="urn:microsoft.com/office/officeart/2008/layout/LinedList"/>
    <dgm:cxn modelId="{DF02A349-1C73-4348-85E5-D5E77CE08E69}" type="presOf" srcId="{F99EC756-A9C0-4DEB-8E27-DE827814EDD1}" destId="{2B417FC8-FCDE-43BF-BE52-42FE3FECC834}" srcOrd="0" destOrd="0" presId="urn:microsoft.com/office/officeart/2008/layout/LinedList"/>
    <dgm:cxn modelId="{46A5F370-7417-4CAE-AF28-4B4997C0F859}" type="presOf" srcId="{352FC1E2-4965-4C5B-900B-243747319FA9}" destId="{B693F62F-78E7-439D-98A9-65B816AE93B8}" srcOrd="0" destOrd="0" presId="urn:microsoft.com/office/officeart/2008/layout/LinedList"/>
    <dgm:cxn modelId="{4FBDB054-9A81-4384-AD28-8D01E261AC73}" type="presOf" srcId="{C672EF62-C4A8-4625-9564-5DD5B492AA22}" destId="{AB0E84CD-E5D8-49C5-BFB5-C0A9CA5B3FF0}" srcOrd="0" destOrd="0" presId="urn:microsoft.com/office/officeart/2008/layout/LinedList"/>
    <dgm:cxn modelId="{E0473077-2146-46B4-B54F-7254A451B49B}" srcId="{3B90154B-66DC-4883-A303-F8192BD78EA3}" destId="{352FC1E2-4965-4C5B-900B-243747319FA9}" srcOrd="5" destOrd="0" parTransId="{A56ABBD4-9157-4C9F-B8A6-1E23F5FC1CAF}" sibTransId="{AA380310-1B51-4A18-AA5B-E833A6D9E131}"/>
    <dgm:cxn modelId="{5457F47D-EFB0-4EB2-AAF7-156DC273E6A3}" srcId="{3B90154B-66DC-4883-A303-F8192BD78EA3}" destId="{3CB14F09-A88C-4F09-BD48-694657E358F7}" srcOrd="3" destOrd="0" parTransId="{81A9851D-35F2-433D-A006-C8291B76E911}" sibTransId="{E4118E67-A24D-49E9-9A54-4D6CDC36AD2A}"/>
    <dgm:cxn modelId="{87257FA2-6012-4E0A-9A71-84A00AC65AB0}" type="presOf" srcId="{52D4B2A7-1521-4577-B009-6FA7D81BECF3}" destId="{F6DB4877-076F-4509-8347-1482A99CA2BC}" srcOrd="0" destOrd="0" presId="urn:microsoft.com/office/officeart/2008/layout/LinedList"/>
    <dgm:cxn modelId="{E22419AD-412E-43C1-A9A7-2C8FE4DEF1AF}" srcId="{3B90154B-66DC-4883-A303-F8192BD78EA3}" destId="{F99EC756-A9C0-4DEB-8E27-DE827814EDD1}" srcOrd="8" destOrd="0" parTransId="{60FCC2CA-174A-4C10-AF5B-79E65B164BBF}" sibTransId="{793076A1-A63D-4C97-8BD4-C7019638E951}"/>
    <dgm:cxn modelId="{9AF8BDB5-1FFE-4723-BDFD-4C4AE0851303}" srcId="{C672EF62-C4A8-4625-9564-5DD5B492AA22}" destId="{3B90154B-66DC-4883-A303-F8192BD78EA3}" srcOrd="0" destOrd="0" parTransId="{D06E3347-7A88-43F6-AB4E-DF2CA71A8CE2}" sibTransId="{078C4B01-00D7-434D-B1E4-C00C11A2DFD6}"/>
    <dgm:cxn modelId="{920259BA-FEC7-4646-9F8E-9B3F2FC8889C}" type="presOf" srcId="{1062CBCA-8F5E-4A6A-BD99-329F7029301F}" destId="{CA2D0620-B9A1-41DD-B93D-B7803B225F7C}" srcOrd="0" destOrd="0" presId="urn:microsoft.com/office/officeart/2008/layout/LinedList"/>
    <dgm:cxn modelId="{502D7BC5-C10D-4512-8A74-2DF8BF081322}" srcId="{3B90154B-66DC-4883-A303-F8192BD78EA3}" destId="{1062CBCA-8F5E-4A6A-BD99-329F7029301F}" srcOrd="1" destOrd="0" parTransId="{C25FA393-FA39-4AE8-A706-598D54DE0914}" sibTransId="{867B04A3-DF02-48FC-8549-BC3E9586D669}"/>
    <dgm:cxn modelId="{B2E0A1C8-08E6-4A2F-A24D-AF80C1B646A6}" type="presOf" srcId="{673CEA9F-B788-4BD2-AA3C-4A34388240E5}" destId="{18576D0A-CDD0-476F-AB4D-B9F5AC000A8B}" srcOrd="0" destOrd="0" presId="urn:microsoft.com/office/officeart/2008/layout/LinedList"/>
    <dgm:cxn modelId="{61FC24D3-9B57-4D4F-8078-7E435DBD5E04}" type="presOf" srcId="{44217727-2C17-4001-A476-7E6D6518405B}" destId="{D3962FB2-D93F-4A50-AA27-BE0F4DF1C6A6}" srcOrd="0" destOrd="0" presId="urn:microsoft.com/office/officeart/2008/layout/LinedList"/>
    <dgm:cxn modelId="{3C1377DD-8874-4B4C-8FA4-0D8E202D6937}" srcId="{3B90154B-66DC-4883-A303-F8192BD78EA3}" destId="{52D4B2A7-1521-4577-B009-6FA7D81BECF3}" srcOrd="9" destOrd="0" parTransId="{5C968A90-8EB5-4329-B1F3-95B7C2F7C697}" sibTransId="{9EDE4A75-CE72-4971-8BD1-95215D4F247C}"/>
    <dgm:cxn modelId="{B61475E8-6130-4714-8D3E-32849D4E8751}" srcId="{3B90154B-66DC-4883-A303-F8192BD78EA3}" destId="{0330EE81-F8E0-428C-8765-1844368105D7}" srcOrd="2" destOrd="0" parTransId="{CBE19BA3-6850-4B61-9693-CAC2658732B3}" sibTransId="{E13A5FA6-58AB-40EF-96A6-A3B6709C1A20}"/>
    <dgm:cxn modelId="{CAD9E4F6-FC86-437A-BED0-0746F27C576A}" srcId="{3B90154B-66DC-4883-A303-F8192BD78EA3}" destId="{A3FC4EB8-5314-4C28-A793-4A1F85C54775}" srcOrd="4" destOrd="0" parTransId="{E64587DD-FC56-4BD3-9CDC-142B76070A90}" sibTransId="{A7B18922-DFDC-4465-B36B-DA199A730487}"/>
    <dgm:cxn modelId="{B8EEE7E4-A9AC-44E8-BB05-4773B32EFCF1}" type="presParOf" srcId="{AB0E84CD-E5D8-49C5-BFB5-C0A9CA5B3FF0}" destId="{31EFBD0F-4021-430F-8EC6-B32B3C5A1A77}" srcOrd="0" destOrd="0" presId="urn:microsoft.com/office/officeart/2008/layout/LinedList"/>
    <dgm:cxn modelId="{2CEC7980-00E6-4ECC-BF8E-011FA0C6FABF}" type="presParOf" srcId="{AB0E84CD-E5D8-49C5-BFB5-C0A9CA5B3FF0}" destId="{AEDE045A-DFE3-491D-B752-5B0663DA92F8}" srcOrd="1" destOrd="0" presId="urn:microsoft.com/office/officeart/2008/layout/LinedList"/>
    <dgm:cxn modelId="{0FBF18D6-44F0-4D3E-A499-6F2A2EB1F91D}" type="presParOf" srcId="{AEDE045A-DFE3-491D-B752-5B0663DA92F8}" destId="{6450EAB4-0ACE-4B5D-BEC9-BCD25243990E}" srcOrd="0" destOrd="0" presId="urn:microsoft.com/office/officeart/2008/layout/LinedList"/>
    <dgm:cxn modelId="{DA31806A-FEBF-46AB-9883-DCF3216072BA}" type="presParOf" srcId="{AEDE045A-DFE3-491D-B752-5B0663DA92F8}" destId="{648C88A8-F513-48AB-9E5C-B99B1CF211DA}" srcOrd="1" destOrd="0" presId="urn:microsoft.com/office/officeart/2008/layout/LinedList"/>
    <dgm:cxn modelId="{C1645698-59BD-4248-9A7B-8DBD3B8CFAD6}" type="presParOf" srcId="{648C88A8-F513-48AB-9E5C-B99B1CF211DA}" destId="{7CAB93A9-38B7-4B3B-A1D3-41B59C96026F}" srcOrd="0" destOrd="0" presId="urn:microsoft.com/office/officeart/2008/layout/LinedList"/>
    <dgm:cxn modelId="{CA22D4E1-5140-4814-A3FA-1DA6E542A4DB}" type="presParOf" srcId="{648C88A8-F513-48AB-9E5C-B99B1CF211DA}" destId="{C2DEAFD4-AE19-4941-A296-3AA06EF683A2}" srcOrd="1" destOrd="0" presId="urn:microsoft.com/office/officeart/2008/layout/LinedList"/>
    <dgm:cxn modelId="{392A62DC-A033-48B5-895A-C00ED9821D3E}" type="presParOf" srcId="{C2DEAFD4-AE19-4941-A296-3AA06EF683A2}" destId="{8A77F6C4-EE6B-4FAE-A67C-3761E6DEC805}" srcOrd="0" destOrd="0" presId="urn:microsoft.com/office/officeart/2008/layout/LinedList"/>
    <dgm:cxn modelId="{FD36E68C-7794-4936-9F1E-74E5DB95B1DB}" type="presParOf" srcId="{C2DEAFD4-AE19-4941-A296-3AA06EF683A2}" destId="{18576D0A-CDD0-476F-AB4D-B9F5AC000A8B}" srcOrd="1" destOrd="0" presId="urn:microsoft.com/office/officeart/2008/layout/LinedList"/>
    <dgm:cxn modelId="{52F69082-9A64-4FF1-8F50-001F95E59AEB}" type="presParOf" srcId="{C2DEAFD4-AE19-4941-A296-3AA06EF683A2}" destId="{5141BD84-957F-4EF4-8DD2-C6A0D511117A}" srcOrd="2" destOrd="0" presId="urn:microsoft.com/office/officeart/2008/layout/LinedList"/>
    <dgm:cxn modelId="{CBFC0438-AB1F-4CE3-A9C8-9815E8D3F997}" type="presParOf" srcId="{648C88A8-F513-48AB-9E5C-B99B1CF211DA}" destId="{5458CA85-C64C-4186-AEC3-236CD5F896A9}" srcOrd="2" destOrd="0" presId="urn:microsoft.com/office/officeart/2008/layout/LinedList"/>
    <dgm:cxn modelId="{7C390693-C34D-4576-B942-F45E76ECCF89}" type="presParOf" srcId="{648C88A8-F513-48AB-9E5C-B99B1CF211DA}" destId="{AD2E96A0-A927-4FF9-A7DA-C71E69E5CDB6}" srcOrd="3" destOrd="0" presId="urn:microsoft.com/office/officeart/2008/layout/LinedList"/>
    <dgm:cxn modelId="{CA415E44-32BF-463F-BCB3-631B58CE2296}" type="presParOf" srcId="{648C88A8-F513-48AB-9E5C-B99B1CF211DA}" destId="{43D944A5-48BB-451E-B5C5-3B0D088CC42C}" srcOrd="4" destOrd="0" presId="urn:microsoft.com/office/officeart/2008/layout/LinedList"/>
    <dgm:cxn modelId="{E8E6276E-5E2C-4DB8-A1F8-29EB7AABCFBB}" type="presParOf" srcId="{43D944A5-48BB-451E-B5C5-3B0D088CC42C}" destId="{EEB11BFF-F4D0-440A-832D-DFCD2D25D8BD}" srcOrd="0" destOrd="0" presId="urn:microsoft.com/office/officeart/2008/layout/LinedList"/>
    <dgm:cxn modelId="{06167922-C18B-4D36-B1A2-3147D71AEE1E}" type="presParOf" srcId="{43D944A5-48BB-451E-B5C5-3B0D088CC42C}" destId="{CA2D0620-B9A1-41DD-B93D-B7803B225F7C}" srcOrd="1" destOrd="0" presId="urn:microsoft.com/office/officeart/2008/layout/LinedList"/>
    <dgm:cxn modelId="{6C878A13-C8A3-47C4-9693-F993F8188ABB}" type="presParOf" srcId="{43D944A5-48BB-451E-B5C5-3B0D088CC42C}" destId="{EE5ED869-0A10-4DFC-AFC7-89AF418E9A7A}" srcOrd="2" destOrd="0" presId="urn:microsoft.com/office/officeart/2008/layout/LinedList"/>
    <dgm:cxn modelId="{15EE652A-AEF2-4E78-817F-9C7CC3A3B9F1}" type="presParOf" srcId="{648C88A8-F513-48AB-9E5C-B99B1CF211DA}" destId="{4EE631D5-FAD8-4969-8593-150D6EE66EFF}" srcOrd="5" destOrd="0" presId="urn:microsoft.com/office/officeart/2008/layout/LinedList"/>
    <dgm:cxn modelId="{4399EEE5-4448-43DB-82E9-24163E410BC0}" type="presParOf" srcId="{648C88A8-F513-48AB-9E5C-B99B1CF211DA}" destId="{913630D8-18EC-4DAA-9D0E-2455CCE173A3}" srcOrd="6" destOrd="0" presId="urn:microsoft.com/office/officeart/2008/layout/LinedList"/>
    <dgm:cxn modelId="{979EC6B9-77C4-4FC8-A990-83262EC984BD}" type="presParOf" srcId="{648C88A8-F513-48AB-9E5C-B99B1CF211DA}" destId="{E64B8DB4-FEB4-4DE1-90BA-60816DFE28DC}" srcOrd="7" destOrd="0" presId="urn:microsoft.com/office/officeart/2008/layout/LinedList"/>
    <dgm:cxn modelId="{F89593EA-BE61-46DC-872B-34705DEFFC35}" type="presParOf" srcId="{E64B8DB4-FEB4-4DE1-90BA-60816DFE28DC}" destId="{206320A0-71EF-4BD8-9B9F-FE6CCA01081C}" srcOrd="0" destOrd="0" presId="urn:microsoft.com/office/officeart/2008/layout/LinedList"/>
    <dgm:cxn modelId="{22870271-D40D-4ECB-9611-301B5A1EFD0A}" type="presParOf" srcId="{E64B8DB4-FEB4-4DE1-90BA-60816DFE28DC}" destId="{2ADABE80-EFC8-4773-89CB-7327E1F85A96}" srcOrd="1" destOrd="0" presId="urn:microsoft.com/office/officeart/2008/layout/LinedList"/>
    <dgm:cxn modelId="{AB00CEC1-F27C-48BD-BE9C-EE4A57CB8212}" type="presParOf" srcId="{E64B8DB4-FEB4-4DE1-90BA-60816DFE28DC}" destId="{21B88054-1ECE-4B0C-8A98-48F9641BC6D8}" srcOrd="2" destOrd="0" presId="urn:microsoft.com/office/officeart/2008/layout/LinedList"/>
    <dgm:cxn modelId="{130961A6-DD15-4ED5-9669-EF1A68BD0439}" type="presParOf" srcId="{648C88A8-F513-48AB-9E5C-B99B1CF211DA}" destId="{DEA11164-8701-4294-AA91-EA59AE02E839}" srcOrd="8" destOrd="0" presId="urn:microsoft.com/office/officeart/2008/layout/LinedList"/>
    <dgm:cxn modelId="{D2824CFE-EC42-4400-A1FE-2DBB716B74D0}" type="presParOf" srcId="{648C88A8-F513-48AB-9E5C-B99B1CF211DA}" destId="{75378407-3467-4DD8-86D9-91D3A337C2A0}" srcOrd="9" destOrd="0" presId="urn:microsoft.com/office/officeart/2008/layout/LinedList"/>
    <dgm:cxn modelId="{0D6A77B9-1E33-4ED4-8F8A-E3D4744E24A1}" type="presParOf" srcId="{648C88A8-F513-48AB-9E5C-B99B1CF211DA}" destId="{A3BFCEF4-557D-4CC4-A1BD-28B65A94047A}" srcOrd="10" destOrd="0" presId="urn:microsoft.com/office/officeart/2008/layout/LinedList"/>
    <dgm:cxn modelId="{A85AA102-D012-4F40-8E5F-1834DF522248}" type="presParOf" srcId="{A3BFCEF4-557D-4CC4-A1BD-28B65A94047A}" destId="{93C0C5DC-695A-4F01-A414-5821F9AC8F37}" srcOrd="0" destOrd="0" presId="urn:microsoft.com/office/officeart/2008/layout/LinedList"/>
    <dgm:cxn modelId="{3E911E76-14C7-4AC8-9DD6-2C197A0894AB}" type="presParOf" srcId="{A3BFCEF4-557D-4CC4-A1BD-28B65A94047A}" destId="{E776F2DB-BF90-4CF5-9ADD-48986CDFB22C}" srcOrd="1" destOrd="0" presId="urn:microsoft.com/office/officeart/2008/layout/LinedList"/>
    <dgm:cxn modelId="{A784198E-86F1-4213-AE3B-043F9BE155B1}" type="presParOf" srcId="{A3BFCEF4-557D-4CC4-A1BD-28B65A94047A}" destId="{AFCE9564-A69E-4239-AEA1-D9E48C731776}" srcOrd="2" destOrd="0" presId="urn:microsoft.com/office/officeart/2008/layout/LinedList"/>
    <dgm:cxn modelId="{314BF25C-DB2D-440A-A790-6F445F9D86E7}" type="presParOf" srcId="{648C88A8-F513-48AB-9E5C-B99B1CF211DA}" destId="{94DA53A0-1C8F-4ABE-89CE-E97FE35F5EC3}" srcOrd="11" destOrd="0" presId="urn:microsoft.com/office/officeart/2008/layout/LinedList"/>
    <dgm:cxn modelId="{C95B10CC-79B2-418B-8705-0A1CA34A7F23}" type="presParOf" srcId="{648C88A8-F513-48AB-9E5C-B99B1CF211DA}" destId="{E638546B-A90B-412E-A880-5F0817C7E093}" srcOrd="12" destOrd="0" presId="urn:microsoft.com/office/officeart/2008/layout/LinedList"/>
    <dgm:cxn modelId="{77E96E8D-0792-4E5A-8501-7E813DC81C1D}" type="presParOf" srcId="{648C88A8-F513-48AB-9E5C-B99B1CF211DA}" destId="{38AF74ED-DCDD-4EA2-8466-14C377DDF67E}" srcOrd="13" destOrd="0" presId="urn:microsoft.com/office/officeart/2008/layout/LinedList"/>
    <dgm:cxn modelId="{586EA1C6-7A02-44BC-937B-98D789EC8676}" type="presParOf" srcId="{38AF74ED-DCDD-4EA2-8466-14C377DDF67E}" destId="{35BD5638-62BA-4260-B7A1-B6E612E3415E}" srcOrd="0" destOrd="0" presId="urn:microsoft.com/office/officeart/2008/layout/LinedList"/>
    <dgm:cxn modelId="{86436FE5-AC8D-4438-BF07-D6ABB7998BCB}" type="presParOf" srcId="{38AF74ED-DCDD-4EA2-8466-14C377DDF67E}" destId="{D6D871F0-90CE-4800-9347-25A453B7B873}" srcOrd="1" destOrd="0" presId="urn:microsoft.com/office/officeart/2008/layout/LinedList"/>
    <dgm:cxn modelId="{1D96A95F-8AB8-49D7-A325-622E26A16CB2}" type="presParOf" srcId="{38AF74ED-DCDD-4EA2-8466-14C377DDF67E}" destId="{F7FFC609-C364-4029-8851-15899961B52A}" srcOrd="2" destOrd="0" presId="urn:microsoft.com/office/officeart/2008/layout/LinedList"/>
    <dgm:cxn modelId="{DDC0F745-B535-452A-BF01-054BA45E0DC9}" type="presParOf" srcId="{648C88A8-F513-48AB-9E5C-B99B1CF211DA}" destId="{B96C701E-DF29-42D1-A3AF-CA5D925211E6}" srcOrd="14" destOrd="0" presId="urn:microsoft.com/office/officeart/2008/layout/LinedList"/>
    <dgm:cxn modelId="{E8B5CA47-68F2-4683-8388-B99350127C8B}" type="presParOf" srcId="{648C88A8-F513-48AB-9E5C-B99B1CF211DA}" destId="{D6B3A8E4-C8A9-42A6-B2FB-00A1B1F35025}" srcOrd="15" destOrd="0" presId="urn:microsoft.com/office/officeart/2008/layout/LinedList"/>
    <dgm:cxn modelId="{44653A81-F13F-4088-B315-0F1C821E4F84}" type="presParOf" srcId="{648C88A8-F513-48AB-9E5C-B99B1CF211DA}" destId="{518EDA0F-8CE0-4F0B-8681-A99758B0ABF5}" srcOrd="16" destOrd="0" presId="urn:microsoft.com/office/officeart/2008/layout/LinedList"/>
    <dgm:cxn modelId="{184BFC7B-11B2-4550-9356-F0C64505C1E5}" type="presParOf" srcId="{518EDA0F-8CE0-4F0B-8681-A99758B0ABF5}" destId="{D30D1769-DD71-4D3D-B513-B844841E1E60}" srcOrd="0" destOrd="0" presId="urn:microsoft.com/office/officeart/2008/layout/LinedList"/>
    <dgm:cxn modelId="{C23EA771-7C57-47B0-A197-6962244AE20B}" type="presParOf" srcId="{518EDA0F-8CE0-4F0B-8681-A99758B0ABF5}" destId="{B693F62F-78E7-439D-98A9-65B816AE93B8}" srcOrd="1" destOrd="0" presId="urn:microsoft.com/office/officeart/2008/layout/LinedList"/>
    <dgm:cxn modelId="{7A6962FA-76A7-4A66-AB36-4900BBF8A36A}" type="presParOf" srcId="{518EDA0F-8CE0-4F0B-8681-A99758B0ABF5}" destId="{14800A1C-9938-4000-882A-B2959E69D5F2}" srcOrd="2" destOrd="0" presId="urn:microsoft.com/office/officeart/2008/layout/LinedList"/>
    <dgm:cxn modelId="{98958358-3491-4763-9AFD-79287885E5A2}" type="presParOf" srcId="{648C88A8-F513-48AB-9E5C-B99B1CF211DA}" destId="{BD312EB6-2DD0-4865-B8D7-A8243C27ABE0}" srcOrd="17" destOrd="0" presId="urn:microsoft.com/office/officeart/2008/layout/LinedList"/>
    <dgm:cxn modelId="{7348A5BB-A73A-49DE-8C9D-FF0E354D0386}" type="presParOf" srcId="{648C88A8-F513-48AB-9E5C-B99B1CF211DA}" destId="{A3A58B13-585C-4C93-B382-E5A7A9B991B5}" srcOrd="18" destOrd="0" presId="urn:microsoft.com/office/officeart/2008/layout/LinedList"/>
    <dgm:cxn modelId="{2C26E3EC-B7DF-4E40-A54E-48F19C0809C8}" type="presParOf" srcId="{648C88A8-F513-48AB-9E5C-B99B1CF211DA}" destId="{DEE6A962-BCAC-41B1-92DB-3708962EFA74}" srcOrd="19" destOrd="0" presId="urn:microsoft.com/office/officeart/2008/layout/LinedList"/>
    <dgm:cxn modelId="{71101C71-8C86-4EB9-AA52-FF015D26A882}" type="presParOf" srcId="{DEE6A962-BCAC-41B1-92DB-3708962EFA74}" destId="{830453DB-2EB3-4D14-9DA3-1727F0048A9E}" srcOrd="0" destOrd="0" presId="urn:microsoft.com/office/officeart/2008/layout/LinedList"/>
    <dgm:cxn modelId="{A3B2BEE8-445C-4EBF-9DCD-6A064563BA38}" type="presParOf" srcId="{DEE6A962-BCAC-41B1-92DB-3708962EFA74}" destId="{F1ABDB9A-40AE-4A34-BF40-13EC12116673}" srcOrd="1" destOrd="0" presId="urn:microsoft.com/office/officeart/2008/layout/LinedList"/>
    <dgm:cxn modelId="{573CD06A-E18D-42EF-BBAD-9960773BFD8D}" type="presParOf" srcId="{DEE6A962-BCAC-41B1-92DB-3708962EFA74}" destId="{0B1D5CEF-9644-43D3-A1F6-4D6B384C2F47}" srcOrd="2" destOrd="0" presId="urn:microsoft.com/office/officeart/2008/layout/LinedList"/>
    <dgm:cxn modelId="{2EBB2449-BE18-4FDC-8E17-54DCEF974DD8}" type="presParOf" srcId="{648C88A8-F513-48AB-9E5C-B99B1CF211DA}" destId="{AEB5FE3F-A90E-4FD6-9C48-838B0C04C8D4}" srcOrd="20" destOrd="0" presId="urn:microsoft.com/office/officeart/2008/layout/LinedList"/>
    <dgm:cxn modelId="{8E4393A0-1581-4C8B-810E-FDB122B8EDD0}" type="presParOf" srcId="{648C88A8-F513-48AB-9E5C-B99B1CF211DA}" destId="{F849A37A-01E6-48FF-A10E-685B39AB076D}" srcOrd="21" destOrd="0" presId="urn:microsoft.com/office/officeart/2008/layout/LinedList"/>
    <dgm:cxn modelId="{5F3A215E-1957-42C1-AC63-BC57B2001914}" type="presParOf" srcId="{648C88A8-F513-48AB-9E5C-B99B1CF211DA}" destId="{7339E18F-3C4D-4C9C-B90A-7D54B90FDD87}" srcOrd="22" destOrd="0" presId="urn:microsoft.com/office/officeart/2008/layout/LinedList"/>
    <dgm:cxn modelId="{7B615398-88A4-44C5-B558-DB68A5808248}" type="presParOf" srcId="{7339E18F-3C4D-4C9C-B90A-7D54B90FDD87}" destId="{42258650-3BCE-4243-9B44-BAF42E0A2334}" srcOrd="0" destOrd="0" presId="urn:microsoft.com/office/officeart/2008/layout/LinedList"/>
    <dgm:cxn modelId="{5D62B68B-FE6E-459E-879F-4C3BE7F2BDCC}" type="presParOf" srcId="{7339E18F-3C4D-4C9C-B90A-7D54B90FDD87}" destId="{D3962FB2-D93F-4A50-AA27-BE0F4DF1C6A6}" srcOrd="1" destOrd="0" presId="urn:microsoft.com/office/officeart/2008/layout/LinedList"/>
    <dgm:cxn modelId="{B0501CCC-CD09-44B6-A026-5FCC803DE28A}" type="presParOf" srcId="{7339E18F-3C4D-4C9C-B90A-7D54B90FDD87}" destId="{94DFEE4A-C0E3-4492-8525-E3E41A202AFF}" srcOrd="2" destOrd="0" presId="urn:microsoft.com/office/officeart/2008/layout/LinedList"/>
    <dgm:cxn modelId="{640051F5-94C8-4C14-AFDE-91625CD938D9}" type="presParOf" srcId="{648C88A8-F513-48AB-9E5C-B99B1CF211DA}" destId="{7657BB7D-3986-4FF4-9AA6-FCE130D84AA5}" srcOrd="23" destOrd="0" presId="urn:microsoft.com/office/officeart/2008/layout/LinedList"/>
    <dgm:cxn modelId="{8F28BE5A-E91C-4A7F-B6C4-909D52F7CCC5}" type="presParOf" srcId="{648C88A8-F513-48AB-9E5C-B99B1CF211DA}" destId="{5AC998F6-101F-4D3F-8EFF-F94201A66B4D}" srcOrd="24" destOrd="0" presId="urn:microsoft.com/office/officeart/2008/layout/LinedList"/>
    <dgm:cxn modelId="{7A5F5360-F807-4BD1-BAF3-65AFCE30F444}" type="presParOf" srcId="{648C88A8-F513-48AB-9E5C-B99B1CF211DA}" destId="{A5CDAE8B-A6A5-4230-8F31-5ACAF5D20FB7}" srcOrd="25" destOrd="0" presId="urn:microsoft.com/office/officeart/2008/layout/LinedList"/>
    <dgm:cxn modelId="{7171AD6A-5785-4AC2-AE05-EDA3EC43562B}" type="presParOf" srcId="{A5CDAE8B-A6A5-4230-8F31-5ACAF5D20FB7}" destId="{2C20077A-2522-4536-8BCC-EBAAB74067D1}" srcOrd="0" destOrd="0" presId="urn:microsoft.com/office/officeart/2008/layout/LinedList"/>
    <dgm:cxn modelId="{9593187F-2271-40B0-BA52-C0F331AC338C}" type="presParOf" srcId="{A5CDAE8B-A6A5-4230-8F31-5ACAF5D20FB7}" destId="{2B417FC8-FCDE-43BF-BE52-42FE3FECC834}" srcOrd="1" destOrd="0" presId="urn:microsoft.com/office/officeart/2008/layout/LinedList"/>
    <dgm:cxn modelId="{28249F6D-576E-44D2-8812-9EB9924922BD}" type="presParOf" srcId="{A5CDAE8B-A6A5-4230-8F31-5ACAF5D20FB7}" destId="{C19520C5-23A2-478D-942D-23641232C884}" srcOrd="2" destOrd="0" presId="urn:microsoft.com/office/officeart/2008/layout/LinedList"/>
    <dgm:cxn modelId="{2B3BB4D9-B2F1-4854-860C-761F9FA1909E}" type="presParOf" srcId="{648C88A8-F513-48AB-9E5C-B99B1CF211DA}" destId="{A52BDEBB-A662-4E45-9A1E-D185B863F94D}" srcOrd="26" destOrd="0" presId="urn:microsoft.com/office/officeart/2008/layout/LinedList"/>
    <dgm:cxn modelId="{69E160CC-E48A-42F0-BEFF-630375A255A4}" type="presParOf" srcId="{648C88A8-F513-48AB-9E5C-B99B1CF211DA}" destId="{7F5FEDF2-F1A1-4C34-8E69-337F2DAD468C}" srcOrd="27" destOrd="0" presId="urn:microsoft.com/office/officeart/2008/layout/LinedList"/>
    <dgm:cxn modelId="{52640823-0C0B-42F3-BFFA-D62D94CD264D}" type="presParOf" srcId="{648C88A8-F513-48AB-9E5C-B99B1CF211DA}" destId="{76C271E4-F63F-41D1-9A38-F9C9276EBC2F}" srcOrd="28" destOrd="0" presId="urn:microsoft.com/office/officeart/2008/layout/LinedList"/>
    <dgm:cxn modelId="{98F02FFF-3628-43C1-9DFB-750A302AE01C}" type="presParOf" srcId="{76C271E4-F63F-41D1-9A38-F9C9276EBC2F}" destId="{315848BC-0C4A-48BC-870F-ABEB99346854}" srcOrd="0" destOrd="0" presId="urn:microsoft.com/office/officeart/2008/layout/LinedList"/>
    <dgm:cxn modelId="{09699EE0-50A7-481E-9465-511F71D92214}" type="presParOf" srcId="{76C271E4-F63F-41D1-9A38-F9C9276EBC2F}" destId="{F6DB4877-076F-4509-8347-1482A99CA2BC}" srcOrd="1" destOrd="0" presId="urn:microsoft.com/office/officeart/2008/layout/LinedList"/>
    <dgm:cxn modelId="{9FC6E873-46AB-4609-A8C7-966B475B43B1}" type="presParOf" srcId="{76C271E4-F63F-41D1-9A38-F9C9276EBC2F}" destId="{60C7A4B9-CB6B-47A3-985B-EE8AA700682F}" srcOrd="2" destOrd="0" presId="urn:microsoft.com/office/officeart/2008/layout/LinedList"/>
    <dgm:cxn modelId="{36FD4700-3B3C-430A-8D0F-15A7896F27E5}" type="presParOf" srcId="{648C88A8-F513-48AB-9E5C-B99B1CF211DA}" destId="{E3528294-9F9C-4576-A817-689C9836E42F}" srcOrd="29" destOrd="0" presId="urn:microsoft.com/office/officeart/2008/layout/LinedList"/>
    <dgm:cxn modelId="{42A18556-6254-46C0-9FC8-F1D6C0BD58C6}" type="presParOf" srcId="{648C88A8-F513-48AB-9E5C-B99B1CF211DA}" destId="{EB4457E8-C802-4EF1-BB83-81042B3F4B8B}" srcOrd="3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1207D34-3069-47E6-A669-B73FA29CEDEA}"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8C1B4825-41DD-40D7-950A-A0C74AB5B8C8}">
      <dgm:prSet/>
      <dgm:spPr/>
      <dgm:t>
        <a:bodyPr/>
        <a:lstStyle/>
        <a:p>
          <a:r>
            <a:rPr lang="fr-SN"/>
            <a:t>Tâches:</a:t>
          </a:r>
          <a:endParaRPr lang="en-US"/>
        </a:p>
      </dgm:t>
    </dgm:pt>
    <dgm:pt modelId="{21637F38-84FE-4312-B11B-FC032E1DAD93}" type="parTrans" cxnId="{CC276F2F-B2C3-49C8-9D2C-409AA8A73FAA}">
      <dgm:prSet/>
      <dgm:spPr/>
      <dgm:t>
        <a:bodyPr/>
        <a:lstStyle/>
        <a:p>
          <a:endParaRPr lang="en-US"/>
        </a:p>
      </dgm:t>
    </dgm:pt>
    <dgm:pt modelId="{F849E653-200C-4FD4-B8D7-A52C1A6CF182}" type="sibTrans" cxnId="{CC276F2F-B2C3-49C8-9D2C-409AA8A73FAA}">
      <dgm:prSet/>
      <dgm:spPr/>
      <dgm:t>
        <a:bodyPr/>
        <a:lstStyle/>
        <a:p>
          <a:endParaRPr lang="en-US"/>
        </a:p>
      </dgm:t>
    </dgm:pt>
    <dgm:pt modelId="{E46059AB-7DA3-447C-A2B3-D53F0A09388F}">
      <dgm:prSet/>
      <dgm:spPr/>
      <dgm:t>
        <a:bodyPr/>
        <a:lstStyle/>
        <a:p>
          <a:r>
            <a:rPr lang="fr-FR" b="0" i="0" baseline="0" dirty="0"/>
            <a:t>Collecter des données d'interaction d’utilisateurs (par exemple, clics, achats) sous la forme d’un fichier csv </a:t>
          </a:r>
          <a:endParaRPr lang="en-US" dirty="0"/>
        </a:p>
      </dgm:t>
    </dgm:pt>
    <dgm:pt modelId="{4FA8A2DE-1FCD-46B4-8804-A6CF637C5C77}" type="parTrans" cxnId="{F8621706-AE61-466D-84B4-EFBB14F714E8}">
      <dgm:prSet/>
      <dgm:spPr/>
      <dgm:t>
        <a:bodyPr/>
        <a:lstStyle/>
        <a:p>
          <a:endParaRPr lang="en-US"/>
        </a:p>
      </dgm:t>
    </dgm:pt>
    <dgm:pt modelId="{F09B5B64-3EF9-4FEF-8454-4D3E1D715E36}" type="sibTrans" cxnId="{F8621706-AE61-466D-84B4-EFBB14F714E8}">
      <dgm:prSet/>
      <dgm:spPr/>
      <dgm:t>
        <a:bodyPr/>
        <a:lstStyle/>
        <a:p>
          <a:endParaRPr lang="en-US"/>
        </a:p>
      </dgm:t>
    </dgm:pt>
    <dgm:pt modelId="{B2926B55-0BE0-44B4-85E9-D17ECE05576B}">
      <dgm:prSet custT="1"/>
      <dgm:spPr/>
      <dgm:t>
        <a:bodyPr/>
        <a:lstStyle/>
        <a:p>
          <a:r>
            <a:rPr lang="fr-FR" sz="2000" b="0" i="0" baseline="0" dirty="0"/>
            <a:t>Stocker les données dans </a:t>
          </a:r>
          <a:r>
            <a:rPr lang="fr-FR" sz="2000" b="0" i="0" baseline="0" dirty="0" err="1"/>
            <a:t>Hive</a:t>
          </a:r>
          <a:endParaRPr lang="en-US" sz="2000" dirty="0"/>
        </a:p>
      </dgm:t>
    </dgm:pt>
    <dgm:pt modelId="{182F7751-03C6-4C99-A9B3-C5F4E885B29D}" type="parTrans" cxnId="{89732EF5-6079-408C-A6FB-FC570BA816BD}">
      <dgm:prSet/>
      <dgm:spPr/>
      <dgm:t>
        <a:bodyPr/>
        <a:lstStyle/>
        <a:p>
          <a:endParaRPr lang="en-US"/>
        </a:p>
      </dgm:t>
    </dgm:pt>
    <dgm:pt modelId="{767A0557-947A-473E-B054-73D33A43EF4F}" type="sibTrans" cxnId="{89732EF5-6079-408C-A6FB-FC570BA816BD}">
      <dgm:prSet/>
      <dgm:spPr/>
      <dgm:t>
        <a:bodyPr/>
        <a:lstStyle/>
        <a:p>
          <a:endParaRPr lang="en-US"/>
        </a:p>
      </dgm:t>
    </dgm:pt>
    <dgm:pt modelId="{522068D4-E1F4-435B-BC4A-1A40A68E99AB}">
      <dgm:prSet/>
      <dgm:spPr/>
      <dgm:t>
        <a:bodyPr/>
        <a:lstStyle/>
        <a:p>
          <a:r>
            <a:rPr lang="fr-FR" b="0" i="0" baseline="0"/>
            <a:t>Prétraiter les données à l'aide de Spark </a:t>
          </a:r>
          <a:endParaRPr lang="en-US"/>
        </a:p>
      </dgm:t>
    </dgm:pt>
    <dgm:pt modelId="{309A6128-6D6A-46B2-B7AF-6FFAA3CA5E1A}" type="parTrans" cxnId="{9F20FB4C-F90E-4801-BCCD-4AD667128B0E}">
      <dgm:prSet/>
      <dgm:spPr/>
      <dgm:t>
        <a:bodyPr/>
        <a:lstStyle/>
        <a:p>
          <a:endParaRPr lang="en-US"/>
        </a:p>
      </dgm:t>
    </dgm:pt>
    <dgm:pt modelId="{04BA8FB7-7C3A-4DE8-8B4F-AEBC19AE57BA}" type="sibTrans" cxnId="{9F20FB4C-F90E-4801-BCCD-4AD667128B0E}">
      <dgm:prSet/>
      <dgm:spPr/>
      <dgm:t>
        <a:bodyPr/>
        <a:lstStyle/>
        <a:p>
          <a:endParaRPr lang="en-US"/>
        </a:p>
      </dgm:t>
    </dgm:pt>
    <dgm:pt modelId="{E1B79C3F-1637-49C8-BFEA-63E9343F76B0}">
      <dgm:prSet/>
      <dgm:spPr/>
      <dgm:t>
        <a:bodyPr/>
        <a:lstStyle/>
        <a:p>
          <a:r>
            <a:rPr lang="fr-FR"/>
            <a:t>C</a:t>
          </a:r>
          <a:r>
            <a:rPr lang="fr-FR" b="0" i="0" baseline="0"/>
            <a:t>alculer les métriques de similarité entre les éléments utilisateur.</a:t>
          </a:r>
          <a:endParaRPr lang="en-US"/>
        </a:p>
      </dgm:t>
    </dgm:pt>
    <dgm:pt modelId="{C5B74EEF-8112-4E49-9F5C-0E5E0268D44C}" type="parTrans" cxnId="{4AD82C21-E4A4-444A-A08B-FA8FE58C958E}">
      <dgm:prSet/>
      <dgm:spPr/>
      <dgm:t>
        <a:bodyPr/>
        <a:lstStyle/>
        <a:p>
          <a:endParaRPr lang="en-US"/>
        </a:p>
      </dgm:t>
    </dgm:pt>
    <dgm:pt modelId="{B0358FA4-3C15-470F-8F19-8E214879BA83}" type="sibTrans" cxnId="{4AD82C21-E4A4-444A-A08B-FA8FE58C958E}">
      <dgm:prSet/>
      <dgm:spPr/>
      <dgm:t>
        <a:bodyPr/>
        <a:lstStyle/>
        <a:p>
          <a:endParaRPr lang="en-US"/>
        </a:p>
      </dgm:t>
    </dgm:pt>
    <dgm:pt modelId="{637537D2-3A55-4740-ACF9-3ADB7EF88042}">
      <dgm:prSet/>
      <dgm:spPr/>
      <dgm:t>
        <a:bodyPr/>
        <a:lstStyle/>
        <a:p>
          <a:r>
            <a:rPr lang="fr-FR" b="0" i="0" baseline="0"/>
            <a:t>Implémenter un algorithme de filtrage collaboratif dans Spark pour générer des recommandations.</a:t>
          </a:r>
          <a:endParaRPr lang="en-US"/>
        </a:p>
      </dgm:t>
    </dgm:pt>
    <dgm:pt modelId="{1E26B5E7-3F25-4E05-9303-9096073EF3AA}" type="parTrans" cxnId="{43221D3E-B947-46C9-BAA7-5B1142919ED4}">
      <dgm:prSet/>
      <dgm:spPr/>
      <dgm:t>
        <a:bodyPr/>
        <a:lstStyle/>
        <a:p>
          <a:endParaRPr lang="en-US"/>
        </a:p>
      </dgm:t>
    </dgm:pt>
    <dgm:pt modelId="{9941D7FD-247F-4FF9-AD6D-3B0EBC0D369F}" type="sibTrans" cxnId="{43221D3E-B947-46C9-BAA7-5B1142919ED4}">
      <dgm:prSet/>
      <dgm:spPr/>
      <dgm:t>
        <a:bodyPr/>
        <a:lstStyle/>
        <a:p>
          <a:endParaRPr lang="en-US"/>
        </a:p>
      </dgm:t>
    </dgm:pt>
    <dgm:pt modelId="{EB1FF9ED-A961-458F-8591-74A87886ED4B}">
      <dgm:prSet/>
      <dgm:spPr/>
      <dgm:t>
        <a:bodyPr/>
        <a:lstStyle/>
        <a:p>
          <a:r>
            <a:rPr lang="fr-FR"/>
            <a:t>U</a:t>
          </a:r>
          <a:r>
            <a:rPr lang="fr-FR" b="0" i="0" baseline="0"/>
            <a:t>tiliser HiveQL pour les requêtes et l'analyse.</a:t>
          </a:r>
          <a:endParaRPr lang="en-US"/>
        </a:p>
      </dgm:t>
    </dgm:pt>
    <dgm:pt modelId="{D904C617-900E-4794-86B4-82FE4F6DC9DF}" type="parTrans" cxnId="{2E07C511-5D47-430D-9623-59888964A418}">
      <dgm:prSet/>
      <dgm:spPr/>
      <dgm:t>
        <a:bodyPr/>
        <a:lstStyle/>
        <a:p>
          <a:endParaRPr lang="en-US"/>
        </a:p>
      </dgm:t>
    </dgm:pt>
    <dgm:pt modelId="{857186F0-54F0-46B3-821C-2020B49E6EA4}" type="sibTrans" cxnId="{2E07C511-5D47-430D-9623-59888964A418}">
      <dgm:prSet/>
      <dgm:spPr/>
      <dgm:t>
        <a:bodyPr/>
        <a:lstStyle/>
        <a:p>
          <a:endParaRPr lang="en-US"/>
        </a:p>
      </dgm:t>
    </dgm:pt>
    <dgm:pt modelId="{FDCB4193-19BA-4009-B3B0-C3F552E4B60D}">
      <dgm:prSet/>
      <dgm:spPr/>
      <dgm:t>
        <a:bodyPr/>
        <a:lstStyle/>
        <a:p>
          <a:r>
            <a:rPr lang="fr-FR" b="0" i="0" baseline="0"/>
            <a:t>Stocker les résultats des recommandations dans Hive</a:t>
          </a:r>
          <a:endParaRPr lang="en-US"/>
        </a:p>
      </dgm:t>
    </dgm:pt>
    <dgm:pt modelId="{61B15E0E-9E8A-497D-805D-603CC410A372}" type="parTrans" cxnId="{5C8C06E1-3201-4CE6-AF8D-4D04C62392D2}">
      <dgm:prSet/>
      <dgm:spPr/>
      <dgm:t>
        <a:bodyPr/>
        <a:lstStyle/>
        <a:p>
          <a:endParaRPr lang="en-US"/>
        </a:p>
      </dgm:t>
    </dgm:pt>
    <dgm:pt modelId="{CD5EB73B-59C2-4E5D-B6E2-70D1ABC4BF8A}" type="sibTrans" cxnId="{5C8C06E1-3201-4CE6-AF8D-4D04C62392D2}">
      <dgm:prSet/>
      <dgm:spPr/>
      <dgm:t>
        <a:bodyPr/>
        <a:lstStyle/>
        <a:p>
          <a:endParaRPr lang="en-US"/>
        </a:p>
      </dgm:t>
    </dgm:pt>
    <dgm:pt modelId="{9BF00715-139F-4A70-A612-5B632DBB995A}" type="pres">
      <dgm:prSet presAssocID="{61207D34-3069-47E6-A669-B73FA29CEDEA}" presName="vert0" presStyleCnt="0">
        <dgm:presLayoutVars>
          <dgm:dir/>
          <dgm:animOne val="branch"/>
          <dgm:animLvl val="lvl"/>
        </dgm:presLayoutVars>
      </dgm:prSet>
      <dgm:spPr/>
    </dgm:pt>
    <dgm:pt modelId="{E769C607-D020-4BFB-B2DB-107A541C4E37}" type="pres">
      <dgm:prSet presAssocID="{8C1B4825-41DD-40D7-950A-A0C74AB5B8C8}" presName="thickLine" presStyleLbl="alignNode1" presStyleIdx="0" presStyleCnt="1"/>
      <dgm:spPr/>
    </dgm:pt>
    <dgm:pt modelId="{45711ADA-F98B-4020-83FA-22955E17E808}" type="pres">
      <dgm:prSet presAssocID="{8C1B4825-41DD-40D7-950A-A0C74AB5B8C8}" presName="horz1" presStyleCnt="0"/>
      <dgm:spPr/>
    </dgm:pt>
    <dgm:pt modelId="{E6B0ED3E-3032-42BB-8E66-850450A75223}" type="pres">
      <dgm:prSet presAssocID="{8C1B4825-41DD-40D7-950A-A0C74AB5B8C8}" presName="tx1" presStyleLbl="revTx" presStyleIdx="0" presStyleCnt="8"/>
      <dgm:spPr/>
    </dgm:pt>
    <dgm:pt modelId="{3CDE363B-74C1-4605-82DE-3C2302360F72}" type="pres">
      <dgm:prSet presAssocID="{8C1B4825-41DD-40D7-950A-A0C74AB5B8C8}" presName="vert1" presStyleCnt="0"/>
      <dgm:spPr/>
    </dgm:pt>
    <dgm:pt modelId="{B6AD4AE6-7B4C-428C-89A2-E70C71350F6F}" type="pres">
      <dgm:prSet presAssocID="{E46059AB-7DA3-447C-A2B3-D53F0A09388F}" presName="vertSpace2a" presStyleCnt="0"/>
      <dgm:spPr/>
    </dgm:pt>
    <dgm:pt modelId="{B937A025-FDB3-4F50-83EC-227F0923D15C}" type="pres">
      <dgm:prSet presAssocID="{E46059AB-7DA3-447C-A2B3-D53F0A09388F}" presName="horz2" presStyleCnt="0"/>
      <dgm:spPr/>
    </dgm:pt>
    <dgm:pt modelId="{7711398C-3A04-4654-85E8-EB45AAB9EEE1}" type="pres">
      <dgm:prSet presAssocID="{E46059AB-7DA3-447C-A2B3-D53F0A09388F}" presName="horzSpace2" presStyleCnt="0"/>
      <dgm:spPr/>
    </dgm:pt>
    <dgm:pt modelId="{41C337D7-8DA7-497D-BA26-E8F50D436D8C}" type="pres">
      <dgm:prSet presAssocID="{E46059AB-7DA3-447C-A2B3-D53F0A09388F}" presName="tx2" presStyleLbl="revTx" presStyleIdx="1" presStyleCnt="8"/>
      <dgm:spPr/>
    </dgm:pt>
    <dgm:pt modelId="{ECB2D174-1AB6-465F-92C0-B8AFA6F0E9B0}" type="pres">
      <dgm:prSet presAssocID="{E46059AB-7DA3-447C-A2B3-D53F0A09388F}" presName="vert2" presStyleCnt="0"/>
      <dgm:spPr/>
    </dgm:pt>
    <dgm:pt modelId="{30A69B41-5578-49A9-B082-A9BF8CD1D588}" type="pres">
      <dgm:prSet presAssocID="{E46059AB-7DA3-447C-A2B3-D53F0A09388F}" presName="thinLine2b" presStyleLbl="callout" presStyleIdx="0" presStyleCnt="7"/>
      <dgm:spPr/>
    </dgm:pt>
    <dgm:pt modelId="{5B58C171-F992-44EC-87C6-65F8C2E06D9F}" type="pres">
      <dgm:prSet presAssocID="{E46059AB-7DA3-447C-A2B3-D53F0A09388F}" presName="vertSpace2b" presStyleCnt="0"/>
      <dgm:spPr/>
    </dgm:pt>
    <dgm:pt modelId="{4FF94B3E-AB87-4BBA-A2F2-8F75C4519272}" type="pres">
      <dgm:prSet presAssocID="{B2926B55-0BE0-44B4-85E9-D17ECE05576B}" presName="horz2" presStyleCnt="0"/>
      <dgm:spPr/>
    </dgm:pt>
    <dgm:pt modelId="{7248636A-A594-4BD4-9A3F-513EF2B2A4FE}" type="pres">
      <dgm:prSet presAssocID="{B2926B55-0BE0-44B4-85E9-D17ECE05576B}" presName="horzSpace2" presStyleCnt="0"/>
      <dgm:spPr/>
    </dgm:pt>
    <dgm:pt modelId="{604E36A5-B6BF-43D7-8F5D-4E868A9CC512}" type="pres">
      <dgm:prSet presAssocID="{B2926B55-0BE0-44B4-85E9-D17ECE05576B}" presName="tx2" presStyleLbl="revTx" presStyleIdx="2" presStyleCnt="8"/>
      <dgm:spPr/>
    </dgm:pt>
    <dgm:pt modelId="{A7736712-8FB8-49D5-8566-799185718AC1}" type="pres">
      <dgm:prSet presAssocID="{B2926B55-0BE0-44B4-85E9-D17ECE05576B}" presName="vert2" presStyleCnt="0"/>
      <dgm:spPr/>
    </dgm:pt>
    <dgm:pt modelId="{E90D0E6E-FF85-446D-B94E-6488001DA12D}" type="pres">
      <dgm:prSet presAssocID="{B2926B55-0BE0-44B4-85E9-D17ECE05576B}" presName="thinLine2b" presStyleLbl="callout" presStyleIdx="1" presStyleCnt="7"/>
      <dgm:spPr/>
    </dgm:pt>
    <dgm:pt modelId="{D7D10B83-80CD-415B-86E0-2C686779D2F0}" type="pres">
      <dgm:prSet presAssocID="{B2926B55-0BE0-44B4-85E9-D17ECE05576B}" presName="vertSpace2b" presStyleCnt="0"/>
      <dgm:spPr/>
    </dgm:pt>
    <dgm:pt modelId="{C031713E-B6C6-4701-9D9F-A09C523B2C1E}" type="pres">
      <dgm:prSet presAssocID="{522068D4-E1F4-435B-BC4A-1A40A68E99AB}" presName="horz2" presStyleCnt="0"/>
      <dgm:spPr/>
    </dgm:pt>
    <dgm:pt modelId="{A909A3A8-9601-4CAD-A241-1475101BD017}" type="pres">
      <dgm:prSet presAssocID="{522068D4-E1F4-435B-BC4A-1A40A68E99AB}" presName="horzSpace2" presStyleCnt="0"/>
      <dgm:spPr/>
    </dgm:pt>
    <dgm:pt modelId="{2623B1F5-DDAA-4EDA-9912-8E23FADA6DF0}" type="pres">
      <dgm:prSet presAssocID="{522068D4-E1F4-435B-BC4A-1A40A68E99AB}" presName="tx2" presStyleLbl="revTx" presStyleIdx="3" presStyleCnt="8"/>
      <dgm:spPr/>
    </dgm:pt>
    <dgm:pt modelId="{A030B28A-7675-4374-B630-C6422A26F686}" type="pres">
      <dgm:prSet presAssocID="{522068D4-E1F4-435B-BC4A-1A40A68E99AB}" presName="vert2" presStyleCnt="0"/>
      <dgm:spPr/>
    </dgm:pt>
    <dgm:pt modelId="{705B0486-87F3-4263-BD1F-4B341240C4B3}" type="pres">
      <dgm:prSet presAssocID="{522068D4-E1F4-435B-BC4A-1A40A68E99AB}" presName="thinLine2b" presStyleLbl="callout" presStyleIdx="2" presStyleCnt="7"/>
      <dgm:spPr/>
    </dgm:pt>
    <dgm:pt modelId="{F044ED87-56D2-4604-AB1F-243234AD2D89}" type="pres">
      <dgm:prSet presAssocID="{522068D4-E1F4-435B-BC4A-1A40A68E99AB}" presName="vertSpace2b" presStyleCnt="0"/>
      <dgm:spPr/>
    </dgm:pt>
    <dgm:pt modelId="{6B0BA0A1-A645-4439-8452-0744ADF98A0C}" type="pres">
      <dgm:prSet presAssocID="{E1B79C3F-1637-49C8-BFEA-63E9343F76B0}" presName="horz2" presStyleCnt="0"/>
      <dgm:spPr/>
    </dgm:pt>
    <dgm:pt modelId="{99FC8189-C990-443E-BF8C-9870AD70948B}" type="pres">
      <dgm:prSet presAssocID="{E1B79C3F-1637-49C8-BFEA-63E9343F76B0}" presName="horzSpace2" presStyleCnt="0"/>
      <dgm:spPr/>
    </dgm:pt>
    <dgm:pt modelId="{1774F3E3-4782-40ED-8CFA-0069EADEB088}" type="pres">
      <dgm:prSet presAssocID="{E1B79C3F-1637-49C8-BFEA-63E9343F76B0}" presName="tx2" presStyleLbl="revTx" presStyleIdx="4" presStyleCnt="8"/>
      <dgm:spPr/>
    </dgm:pt>
    <dgm:pt modelId="{53F58236-089B-4809-828F-4C30BB0A3695}" type="pres">
      <dgm:prSet presAssocID="{E1B79C3F-1637-49C8-BFEA-63E9343F76B0}" presName="vert2" presStyleCnt="0"/>
      <dgm:spPr/>
    </dgm:pt>
    <dgm:pt modelId="{FAA4EC7A-A567-4F25-B6DC-C483153652E3}" type="pres">
      <dgm:prSet presAssocID="{E1B79C3F-1637-49C8-BFEA-63E9343F76B0}" presName="thinLine2b" presStyleLbl="callout" presStyleIdx="3" presStyleCnt="7"/>
      <dgm:spPr/>
    </dgm:pt>
    <dgm:pt modelId="{9A82FBFF-4A5A-4E74-A411-9CDE439BB2F8}" type="pres">
      <dgm:prSet presAssocID="{E1B79C3F-1637-49C8-BFEA-63E9343F76B0}" presName="vertSpace2b" presStyleCnt="0"/>
      <dgm:spPr/>
    </dgm:pt>
    <dgm:pt modelId="{A30AA00F-23EA-4386-822F-66C19059EE02}" type="pres">
      <dgm:prSet presAssocID="{637537D2-3A55-4740-ACF9-3ADB7EF88042}" presName="horz2" presStyleCnt="0"/>
      <dgm:spPr/>
    </dgm:pt>
    <dgm:pt modelId="{3D698788-1458-4372-B892-D01A6ACEBD1E}" type="pres">
      <dgm:prSet presAssocID="{637537D2-3A55-4740-ACF9-3ADB7EF88042}" presName="horzSpace2" presStyleCnt="0"/>
      <dgm:spPr/>
    </dgm:pt>
    <dgm:pt modelId="{474B8059-D22C-4F33-A729-9761705C8267}" type="pres">
      <dgm:prSet presAssocID="{637537D2-3A55-4740-ACF9-3ADB7EF88042}" presName="tx2" presStyleLbl="revTx" presStyleIdx="5" presStyleCnt="8"/>
      <dgm:spPr/>
    </dgm:pt>
    <dgm:pt modelId="{6C4F5B51-BF21-4E62-8787-1C9AE6596CE6}" type="pres">
      <dgm:prSet presAssocID="{637537D2-3A55-4740-ACF9-3ADB7EF88042}" presName="vert2" presStyleCnt="0"/>
      <dgm:spPr/>
    </dgm:pt>
    <dgm:pt modelId="{F8ED75BA-7167-4383-95F5-2D566292C4D5}" type="pres">
      <dgm:prSet presAssocID="{637537D2-3A55-4740-ACF9-3ADB7EF88042}" presName="thinLine2b" presStyleLbl="callout" presStyleIdx="4" presStyleCnt="7"/>
      <dgm:spPr/>
    </dgm:pt>
    <dgm:pt modelId="{26AB7BEE-7488-4CF8-BD1B-A419CA730AAF}" type="pres">
      <dgm:prSet presAssocID="{637537D2-3A55-4740-ACF9-3ADB7EF88042}" presName="vertSpace2b" presStyleCnt="0"/>
      <dgm:spPr/>
    </dgm:pt>
    <dgm:pt modelId="{9632A9CC-007E-4316-8EEC-FF9BB9D355A8}" type="pres">
      <dgm:prSet presAssocID="{EB1FF9ED-A961-458F-8591-74A87886ED4B}" presName="horz2" presStyleCnt="0"/>
      <dgm:spPr/>
    </dgm:pt>
    <dgm:pt modelId="{20509AA5-2A40-416D-80E4-B22EB1354D5A}" type="pres">
      <dgm:prSet presAssocID="{EB1FF9ED-A961-458F-8591-74A87886ED4B}" presName="horzSpace2" presStyleCnt="0"/>
      <dgm:spPr/>
    </dgm:pt>
    <dgm:pt modelId="{095DC50E-85FB-4A1A-946A-E35D1D02EBF0}" type="pres">
      <dgm:prSet presAssocID="{EB1FF9ED-A961-458F-8591-74A87886ED4B}" presName="tx2" presStyleLbl="revTx" presStyleIdx="6" presStyleCnt="8"/>
      <dgm:spPr/>
    </dgm:pt>
    <dgm:pt modelId="{138B9E6E-E3FE-4F62-A28A-1C6B14F54C1C}" type="pres">
      <dgm:prSet presAssocID="{EB1FF9ED-A961-458F-8591-74A87886ED4B}" presName="vert2" presStyleCnt="0"/>
      <dgm:spPr/>
    </dgm:pt>
    <dgm:pt modelId="{AAE29B01-D8FC-466B-B2C4-5386B556056C}" type="pres">
      <dgm:prSet presAssocID="{EB1FF9ED-A961-458F-8591-74A87886ED4B}" presName="thinLine2b" presStyleLbl="callout" presStyleIdx="5" presStyleCnt="7"/>
      <dgm:spPr/>
    </dgm:pt>
    <dgm:pt modelId="{B1284F43-87C1-46FF-99F3-305751EEAA11}" type="pres">
      <dgm:prSet presAssocID="{EB1FF9ED-A961-458F-8591-74A87886ED4B}" presName="vertSpace2b" presStyleCnt="0"/>
      <dgm:spPr/>
    </dgm:pt>
    <dgm:pt modelId="{D00FC47D-2C85-4DEC-B065-5F8331326CCB}" type="pres">
      <dgm:prSet presAssocID="{FDCB4193-19BA-4009-B3B0-C3F552E4B60D}" presName="horz2" presStyleCnt="0"/>
      <dgm:spPr/>
    </dgm:pt>
    <dgm:pt modelId="{EC16BA42-C27D-42A2-9BA7-FAEB207D27B5}" type="pres">
      <dgm:prSet presAssocID="{FDCB4193-19BA-4009-B3B0-C3F552E4B60D}" presName="horzSpace2" presStyleCnt="0"/>
      <dgm:spPr/>
    </dgm:pt>
    <dgm:pt modelId="{329F816A-3ABB-4BAF-B232-7F4AF692A218}" type="pres">
      <dgm:prSet presAssocID="{FDCB4193-19BA-4009-B3B0-C3F552E4B60D}" presName="tx2" presStyleLbl="revTx" presStyleIdx="7" presStyleCnt="8"/>
      <dgm:spPr/>
    </dgm:pt>
    <dgm:pt modelId="{8769D622-41BD-42AC-8AC0-17D7D4F6C4BA}" type="pres">
      <dgm:prSet presAssocID="{FDCB4193-19BA-4009-B3B0-C3F552E4B60D}" presName="vert2" presStyleCnt="0"/>
      <dgm:spPr/>
    </dgm:pt>
    <dgm:pt modelId="{4B0F1042-A136-49FB-B214-3259E0C8FCFF}" type="pres">
      <dgm:prSet presAssocID="{FDCB4193-19BA-4009-B3B0-C3F552E4B60D}" presName="thinLine2b" presStyleLbl="callout" presStyleIdx="6" presStyleCnt="7"/>
      <dgm:spPr/>
    </dgm:pt>
    <dgm:pt modelId="{DA4D8BC8-2C5A-4ECF-B036-1A408C2FE4CA}" type="pres">
      <dgm:prSet presAssocID="{FDCB4193-19BA-4009-B3B0-C3F552E4B60D}" presName="vertSpace2b" presStyleCnt="0"/>
      <dgm:spPr/>
    </dgm:pt>
  </dgm:ptLst>
  <dgm:cxnLst>
    <dgm:cxn modelId="{113CA802-0788-4097-BC6E-E1536D788793}" type="presOf" srcId="{EB1FF9ED-A961-458F-8591-74A87886ED4B}" destId="{095DC50E-85FB-4A1A-946A-E35D1D02EBF0}" srcOrd="0" destOrd="0" presId="urn:microsoft.com/office/officeart/2008/layout/LinedList"/>
    <dgm:cxn modelId="{F8621706-AE61-466D-84B4-EFBB14F714E8}" srcId="{8C1B4825-41DD-40D7-950A-A0C74AB5B8C8}" destId="{E46059AB-7DA3-447C-A2B3-D53F0A09388F}" srcOrd="0" destOrd="0" parTransId="{4FA8A2DE-1FCD-46B4-8804-A6CF637C5C77}" sibTransId="{F09B5B64-3EF9-4FEF-8454-4D3E1D715E36}"/>
    <dgm:cxn modelId="{2E07C511-5D47-430D-9623-59888964A418}" srcId="{8C1B4825-41DD-40D7-950A-A0C74AB5B8C8}" destId="{EB1FF9ED-A961-458F-8591-74A87886ED4B}" srcOrd="5" destOrd="0" parTransId="{D904C617-900E-4794-86B4-82FE4F6DC9DF}" sibTransId="{857186F0-54F0-46B3-821C-2020B49E6EA4}"/>
    <dgm:cxn modelId="{A053731B-739B-4106-8D1F-7FCF0BFE13B1}" type="presOf" srcId="{8C1B4825-41DD-40D7-950A-A0C74AB5B8C8}" destId="{E6B0ED3E-3032-42BB-8E66-850450A75223}" srcOrd="0" destOrd="0" presId="urn:microsoft.com/office/officeart/2008/layout/LinedList"/>
    <dgm:cxn modelId="{4AD82C21-E4A4-444A-A08B-FA8FE58C958E}" srcId="{8C1B4825-41DD-40D7-950A-A0C74AB5B8C8}" destId="{E1B79C3F-1637-49C8-BFEA-63E9343F76B0}" srcOrd="3" destOrd="0" parTransId="{C5B74EEF-8112-4E49-9F5C-0E5E0268D44C}" sibTransId="{B0358FA4-3C15-470F-8F19-8E214879BA83}"/>
    <dgm:cxn modelId="{CC276F2F-B2C3-49C8-9D2C-409AA8A73FAA}" srcId="{61207D34-3069-47E6-A669-B73FA29CEDEA}" destId="{8C1B4825-41DD-40D7-950A-A0C74AB5B8C8}" srcOrd="0" destOrd="0" parTransId="{21637F38-84FE-4312-B11B-FC032E1DAD93}" sibTransId="{F849E653-200C-4FD4-B8D7-A52C1A6CF182}"/>
    <dgm:cxn modelId="{43221D3E-B947-46C9-BAA7-5B1142919ED4}" srcId="{8C1B4825-41DD-40D7-950A-A0C74AB5B8C8}" destId="{637537D2-3A55-4740-ACF9-3ADB7EF88042}" srcOrd="4" destOrd="0" parTransId="{1E26B5E7-3F25-4E05-9303-9096073EF3AA}" sibTransId="{9941D7FD-247F-4FF9-AD6D-3B0EBC0D369F}"/>
    <dgm:cxn modelId="{4336D560-7BD2-4938-A7B6-3825B6987ACF}" type="presOf" srcId="{522068D4-E1F4-435B-BC4A-1A40A68E99AB}" destId="{2623B1F5-DDAA-4EDA-9912-8E23FADA6DF0}" srcOrd="0" destOrd="0" presId="urn:microsoft.com/office/officeart/2008/layout/LinedList"/>
    <dgm:cxn modelId="{9F20FB4C-F90E-4801-BCCD-4AD667128B0E}" srcId="{8C1B4825-41DD-40D7-950A-A0C74AB5B8C8}" destId="{522068D4-E1F4-435B-BC4A-1A40A68E99AB}" srcOrd="2" destOrd="0" parTransId="{309A6128-6D6A-46B2-B7AF-6FFAA3CA5E1A}" sibTransId="{04BA8FB7-7C3A-4DE8-8B4F-AEBC19AE57BA}"/>
    <dgm:cxn modelId="{9518D752-271D-4E7C-97C6-805FC211FF8B}" type="presOf" srcId="{B2926B55-0BE0-44B4-85E9-D17ECE05576B}" destId="{604E36A5-B6BF-43D7-8F5D-4E868A9CC512}" srcOrd="0" destOrd="0" presId="urn:microsoft.com/office/officeart/2008/layout/LinedList"/>
    <dgm:cxn modelId="{1087CD7D-0A4E-4453-BF99-CD203C507CA5}" type="presOf" srcId="{E46059AB-7DA3-447C-A2B3-D53F0A09388F}" destId="{41C337D7-8DA7-497D-BA26-E8F50D436D8C}" srcOrd="0" destOrd="0" presId="urn:microsoft.com/office/officeart/2008/layout/LinedList"/>
    <dgm:cxn modelId="{CAA3E0C5-8390-4C5D-9CD0-14F956FD1070}" type="presOf" srcId="{E1B79C3F-1637-49C8-BFEA-63E9343F76B0}" destId="{1774F3E3-4782-40ED-8CFA-0069EADEB088}" srcOrd="0" destOrd="0" presId="urn:microsoft.com/office/officeart/2008/layout/LinedList"/>
    <dgm:cxn modelId="{DA700CCA-1A49-46E5-9376-416E70BCA7F5}" type="presOf" srcId="{61207D34-3069-47E6-A669-B73FA29CEDEA}" destId="{9BF00715-139F-4A70-A612-5B632DBB995A}" srcOrd="0" destOrd="0" presId="urn:microsoft.com/office/officeart/2008/layout/LinedList"/>
    <dgm:cxn modelId="{5C8C06E1-3201-4CE6-AF8D-4D04C62392D2}" srcId="{8C1B4825-41DD-40D7-950A-A0C74AB5B8C8}" destId="{FDCB4193-19BA-4009-B3B0-C3F552E4B60D}" srcOrd="6" destOrd="0" parTransId="{61B15E0E-9E8A-497D-805D-603CC410A372}" sibTransId="{CD5EB73B-59C2-4E5D-B6E2-70D1ABC4BF8A}"/>
    <dgm:cxn modelId="{104A35E6-1533-4FD1-A510-57C3D7A783DE}" type="presOf" srcId="{FDCB4193-19BA-4009-B3B0-C3F552E4B60D}" destId="{329F816A-3ABB-4BAF-B232-7F4AF692A218}" srcOrd="0" destOrd="0" presId="urn:microsoft.com/office/officeart/2008/layout/LinedList"/>
    <dgm:cxn modelId="{26B101F5-DF6A-4389-A4F5-43583A420EEE}" type="presOf" srcId="{637537D2-3A55-4740-ACF9-3ADB7EF88042}" destId="{474B8059-D22C-4F33-A729-9761705C8267}" srcOrd="0" destOrd="0" presId="urn:microsoft.com/office/officeart/2008/layout/LinedList"/>
    <dgm:cxn modelId="{89732EF5-6079-408C-A6FB-FC570BA816BD}" srcId="{8C1B4825-41DD-40D7-950A-A0C74AB5B8C8}" destId="{B2926B55-0BE0-44B4-85E9-D17ECE05576B}" srcOrd="1" destOrd="0" parTransId="{182F7751-03C6-4C99-A9B3-C5F4E885B29D}" sibTransId="{767A0557-947A-473E-B054-73D33A43EF4F}"/>
    <dgm:cxn modelId="{F38110EC-E6EB-4C27-B388-0E8D1BD262FC}" type="presParOf" srcId="{9BF00715-139F-4A70-A612-5B632DBB995A}" destId="{E769C607-D020-4BFB-B2DB-107A541C4E37}" srcOrd="0" destOrd="0" presId="urn:microsoft.com/office/officeart/2008/layout/LinedList"/>
    <dgm:cxn modelId="{D3591281-E4DC-4C81-8805-4835CE0D4194}" type="presParOf" srcId="{9BF00715-139F-4A70-A612-5B632DBB995A}" destId="{45711ADA-F98B-4020-83FA-22955E17E808}" srcOrd="1" destOrd="0" presId="urn:microsoft.com/office/officeart/2008/layout/LinedList"/>
    <dgm:cxn modelId="{E54AD2B5-6276-4135-A2C9-0A0AA7B56E91}" type="presParOf" srcId="{45711ADA-F98B-4020-83FA-22955E17E808}" destId="{E6B0ED3E-3032-42BB-8E66-850450A75223}" srcOrd="0" destOrd="0" presId="urn:microsoft.com/office/officeart/2008/layout/LinedList"/>
    <dgm:cxn modelId="{55A848EB-2845-4B51-9B37-3F0B3CEF48A6}" type="presParOf" srcId="{45711ADA-F98B-4020-83FA-22955E17E808}" destId="{3CDE363B-74C1-4605-82DE-3C2302360F72}" srcOrd="1" destOrd="0" presId="urn:microsoft.com/office/officeart/2008/layout/LinedList"/>
    <dgm:cxn modelId="{F34EF17C-5CA7-4D2C-9C74-5C6862480614}" type="presParOf" srcId="{3CDE363B-74C1-4605-82DE-3C2302360F72}" destId="{B6AD4AE6-7B4C-428C-89A2-E70C71350F6F}" srcOrd="0" destOrd="0" presId="urn:microsoft.com/office/officeart/2008/layout/LinedList"/>
    <dgm:cxn modelId="{57A6BE95-13D1-4E12-B295-070B4E559338}" type="presParOf" srcId="{3CDE363B-74C1-4605-82DE-3C2302360F72}" destId="{B937A025-FDB3-4F50-83EC-227F0923D15C}" srcOrd="1" destOrd="0" presId="urn:microsoft.com/office/officeart/2008/layout/LinedList"/>
    <dgm:cxn modelId="{48F4D0E9-7A70-4A3C-81AF-5F46CACB3205}" type="presParOf" srcId="{B937A025-FDB3-4F50-83EC-227F0923D15C}" destId="{7711398C-3A04-4654-85E8-EB45AAB9EEE1}" srcOrd="0" destOrd="0" presId="urn:microsoft.com/office/officeart/2008/layout/LinedList"/>
    <dgm:cxn modelId="{F221A2F2-6195-499F-8CBE-0003D4A2EC0F}" type="presParOf" srcId="{B937A025-FDB3-4F50-83EC-227F0923D15C}" destId="{41C337D7-8DA7-497D-BA26-E8F50D436D8C}" srcOrd="1" destOrd="0" presId="urn:microsoft.com/office/officeart/2008/layout/LinedList"/>
    <dgm:cxn modelId="{28226F80-7F80-4336-90C5-1316115FC9AE}" type="presParOf" srcId="{B937A025-FDB3-4F50-83EC-227F0923D15C}" destId="{ECB2D174-1AB6-465F-92C0-B8AFA6F0E9B0}" srcOrd="2" destOrd="0" presId="urn:microsoft.com/office/officeart/2008/layout/LinedList"/>
    <dgm:cxn modelId="{FA0C9AE9-8871-42E6-9E8C-09C09A87C40E}" type="presParOf" srcId="{3CDE363B-74C1-4605-82DE-3C2302360F72}" destId="{30A69B41-5578-49A9-B082-A9BF8CD1D588}" srcOrd="2" destOrd="0" presId="urn:microsoft.com/office/officeart/2008/layout/LinedList"/>
    <dgm:cxn modelId="{2A5A00D9-598E-4E8A-9F1F-98DC6B1FDFE9}" type="presParOf" srcId="{3CDE363B-74C1-4605-82DE-3C2302360F72}" destId="{5B58C171-F992-44EC-87C6-65F8C2E06D9F}" srcOrd="3" destOrd="0" presId="urn:microsoft.com/office/officeart/2008/layout/LinedList"/>
    <dgm:cxn modelId="{572F5630-2C86-43FB-9EBA-5BF1BA03B3EA}" type="presParOf" srcId="{3CDE363B-74C1-4605-82DE-3C2302360F72}" destId="{4FF94B3E-AB87-4BBA-A2F2-8F75C4519272}" srcOrd="4" destOrd="0" presId="urn:microsoft.com/office/officeart/2008/layout/LinedList"/>
    <dgm:cxn modelId="{E6123D16-96BC-4D57-993A-034C7B022059}" type="presParOf" srcId="{4FF94B3E-AB87-4BBA-A2F2-8F75C4519272}" destId="{7248636A-A594-4BD4-9A3F-513EF2B2A4FE}" srcOrd="0" destOrd="0" presId="urn:microsoft.com/office/officeart/2008/layout/LinedList"/>
    <dgm:cxn modelId="{FD480363-CA40-4A20-BF1C-C613A6921E3A}" type="presParOf" srcId="{4FF94B3E-AB87-4BBA-A2F2-8F75C4519272}" destId="{604E36A5-B6BF-43D7-8F5D-4E868A9CC512}" srcOrd="1" destOrd="0" presId="urn:microsoft.com/office/officeart/2008/layout/LinedList"/>
    <dgm:cxn modelId="{AB816457-30E8-4529-BB1C-B583E911A154}" type="presParOf" srcId="{4FF94B3E-AB87-4BBA-A2F2-8F75C4519272}" destId="{A7736712-8FB8-49D5-8566-799185718AC1}" srcOrd="2" destOrd="0" presId="urn:microsoft.com/office/officeart/2008/layout/LinedList"/>
    <dgm:cxn modelId="{DF9D7207-1869-4721-BD67-EBA0433BC928}" type="presParOf" srcId="{3CDE363B-74C1-4605-82DE-3C2302360F72}" destId="{E90D0E6E-FF85-446D-B94E-6488001DA12D}" srcOrd="5" destOrd="0" presId="urn:microsoft.com/office/officeart/2008/layout/LinedList"/>
    <dgm:cxn modelId="{6CAC8FB9-C013-491E-B990-A4D07EBAFA51}" type="presParOf" srcId="{3CDE363B-74C1-4605-82DE-3C2302360F72}" destId="{D7D10B83-80CD-415B-86E0-2C686779D2F0}" srcOrd="6" destOrd="0" presId="urn:microsoft.com/office/officeart/2008/layout/LinedList"/>
    <dgm:cxn modelId="{0DA32F48-C45E-4A4E-8B93-239185CE8369}" type="presParOf" srcId="{3CDE363B-74C1-4605-82DE-3C2302360F72}" destId="{C031713E-B6C6-4701-9D9F-A09C523B2C1E}" srcOrd="7" destOrd="0" presId="urn:microsoft.com/office/officeart/2008/layout/LinedList"/>
    <dgm:cxn modelId="{2D49F730-03A0-4F31-8D72-DE97FAE30B10}" type="presParOf" srcId="{C031713E-B6C6-4701-9D9F-A09C523B2C1E}" destId="{A909A3A8-9601-4CAD-A241-1475101BD017}" srcOrd="0" destOrd="0" presId="urn:microsoft.com/office/officeart/2008/layout/LinedList"/>
    <dgm:cxn modelId="{6D99B89C-9B91-4932-9A50-E408EC8238B8}" type="presParOf" srcId="{C031713E-B6C6-4701-9D9F-A09C523B2C1E}" destId="{2623B1F5-DDAA-4EDA-9912-8E23FADA6DF0}" srcOrd="1" destOrd="0" presId="urn:microsoft.com/office/officeart/2008/layout/LinedList"/>
    <dgm:cxn modelId="{2980DE1F-598A-49AE-A319-5E4DE6478802}" type="presParOf" srcId="{C031713E-B6C6-4701-9D9F-A09C523B2C1E}" destId="{A030B28A-7675-4374-B630-C6422A26F686}" srcOrd="2" destOrd="0" presId="urn:microsoft.com/office/officeart/2008/layout/LinedList"/>
    <dgm:cxn modelId="{FCFCAD6E-1C8A-4E2A-A2F7-CD9EDE1EB4F6}" type="presParOf" srcId="{3CDE363B-74C1-4605-82DE-3C2302360F72}" destId="{705B0486-87F3-4263-BD1F-4B341240C4B3}" srcOrd="8" destOrd="0" presId="urn:microsoft.com/office/officeart/2008/layout/LinedList"/>
    <dgm:cxn modelId="{8D17D268-0B56-4882-A5BE-AD749227D3EC}" type="presParOf" srcId="{3CDE363B-74C1-4605-82DE-3C2302360F72}" destId="{F044ED87-56D2-4604-AB1F-243234AD2D89}" srcOrd="9" destOrd="0" presId="urn:microsoft.com/office/officeart/2008/layout/LinedList"/>
    <dgm:cxn modelId="{9B9F6B2F-6D90-490D-84CB-5A6AE71606FC}" type="presParOf" srcId="{3CDE363B-74C1-4605-82DE-3C2302360F72}" destId="{6B0BA0A1-A645-4439-8452-0744ADF98A0C}" srcOrd="10" destOrd="0" presId="urn:microsoft.com/office/officeart/2008/layout/LinedList"/>
    <dgm:cxn modelId="{A281F869-D21A-4B06-8731-58B511AA6626}" type="presParOf" srcId="{6B0BA0A1-A645-4439-8452-0744ADF98A0C}" destId="{99FC8189-C990-443E-BF8C-9870AD70948B}" srcOrd="0" destOrd="0" presId="urn:microsoft.com/office/officeart/2008/layout/LinedList"/>
    <dgm:cxn modelId="{9FAFFA12-3B95-4E0B-A2DD-4C2834886121}" type="presParOf" srcId="{6B0BA0A1-A645-4439-8452-0744ADF98A0C}" destId="{1774F3E3-4782-40ED-8CFA-0069EADEB088}" srcOrd="1" destOrd="0" presId="urn:microsoft.com/office/officeart/2008/layout/LinedList"/>
    <dgm:cxn modelId="{92444AED-85FD-49AE-89A4-81552599D7CD}" type="presParOf" srcId="{6B0BA0A1-A645-4439-8452-0744ADF98A0C}" destId="{53F58236-089B-4809-828F-4C30BB0A3695}" srcOrd="2" destOrd="0" presId="urn:microsoft.com/office/officeart/2008/layout/LinedList"/>
    <dgm:cxn modelId="{06638DB0-FD54-496F-93F9-0C7C6BF2F8CD}" type="presParOf" srcId="{3CDE363B-74C1-4605-82DE-3C2302360F72}" destId="{FAA4EC7A-A567-4F25-B6DC-C483153652E3}" srcOrd="11" destOrd="0" presId="urn:microsoft.com/office/officeart/2008/layout/LinedList"/>
    <dgm:cxn modelId="{870B0341-3BE5-4511-8A2E-09D077708D86}" type="presParOf" srcId="{3CDE363B-74C1-4605-82DE-3C2302360F72}" destId="{9A82FBFF-4A5A-4E74-A411-9CDE439BB2F8}" srcOrd="12" destOrd="0" presId="urn:microsoft.com/office/officeart/2008/layout/LinedList"/>
    <dgm:cxn modelId="{49A97291-1CAE-4E4A-94A3-17846A56D04D}" type="presParOf" srcId="{3CDE363B-74C1-4605-82DE-3C2302360F72}" destId="{A30AA00F-23EA-4386-822F-66C19059EE02}" srcOrd="13" destOrd="0" presId="urn:microsoft.com/office/officeart/2008/layout/LinedList"/>
    <dgm:cxn modelId="{59940A62-66C8-4690-84A6-6E40956F3DBB}" type="presParOf" srcId="{A30AA00F-23EA-4386-822F-66C19059EE02}" destId="{3D698788-1458-4372-B892-D01A6ACEBD1E}" srcOrd="0" destOrd="0" presId="urn:microsoft.com/office/officeart/2008/layout/LinedList"/>
    <dgm:cxn modelId="{1B6DE724-489D-4017-A74F-A952D8ED6E03}" type="presParOf" srcId="{A30AA00F-23EA-4386-822F-66C19059EE02}" destId="{474B8059-D22C-4F33-A729-9761705C8267}" srcOrd="1" destOrd="0" presId="urn:microsoft.com/office/officeart/2008/layout/LinedList"/>
    <dgm:cxn modelId="{F7958460-6A67-408B-8151-BC079D69AE2C}" type="presParOf" srcId="{A30AA00F-23EA-4386-822F-66C19059EE02}" destId="{6C4F5B51-BF21-4E62-8787-1C9AE6596CE6}" srcOrd="2" destOrd="0" presId="urn:microsoft.com/office/officeart/2008/layout/LinedList"/>
    <dgm:cxn modelId="{85615504-DFC3-48D8-9798-96102C965E0E}" type="presParOf" srcId="{3CDE363B-74C1-4605-82DE-3C2302360F72}" destId="{F8ED75BA-7167-4383-95F5-2D566292C4D5}" srcOrd="14" destOrd="0" presId="urn:microsoft.com/office/officeart/2008/layout/LinedList"/>
    <dgm:cxn modelId="{7872D26A-0037-4396-8DC9-22227F859BA1}" type="presParOf" srcId="{3CDE363B-74C1-4605-82DE-3C2302360F72}" destId="{26AB7BEE-7488-4CF8-BD1B-A419CA730AAF}" srcOrd="15" destOrd="0" presId="urn:microsoft.com/office/officeart/2008/layout/LinedList"/>
    <dgm:cxn modelId="{8F1DFE98-9BA0-441B-80B5-8F78CC08BD05}" type="presParOf" srcId="{3CDE363B-74C1-4605-82DE-3C2302360F72}" destId="{9632A9CC-007E-4316-8EEC-FF9BB9D355A8}" srcOrd="16" destOrd="0" presId="urn:microsoft.com/office/officeart/2008/layout/LinedList"/>
    <dgm:cxn modelId="{743277AB-C53D-493F-B3B6-B60CD788C5B9}" type="presParOf" srcId="{9632A9CC-007E-4316-8EEC-FF9BB9D355A8}" destId="{20509AA5-2A40-416D-80E4-B22EB1354D5A}" srcOrd="0" destOrd="0" presId="urn:microsoft.com/office/officeart/2008/layout/LinedList"/>
    <dgm:cxn modelId="{680DD400-F9F7-4751-913B-54A404E6413B}" type="presParOf" srcId="{9632A9CC-007E-4316-8EEC-FF9BB9D355A8}" destId="{095DC50E-85FB-4A1A-946A-E35D1D02EBF0}" srcOrd="1" destOrd="0" presId="urn:microsoft.com/office/officeart/2008/layout/LinedList"/>
    <dgm:cxn modelId="{B29021F3-7145-4E0E-ADD3-E8927F7A7803}" type="presParOf" srcId="{9632A9CC-007E-4316-8EEC-FF9BB9D355A8}" destId="{138B9E6E-E3FE-4F62-A28A-1C6B14F54C1C}" srcOrd="2" destOrd="0" presId="urn:microsoft.com/office/officeart/2008/layout/LinedList"/>
    <dgm:cxn modelId="{B6E0947E-ADA5-4935-AF1B-F1EC33E7F8F7}" type="presParOf" srcId="{3CDE363B-74C1-4605-82DE-3C2302360F72}" destId="{AAE29B01-D8FC-466B-B2C4-5386B556056C}" srcOrd="17" destOrd="0" presId="urn:microsoft.com/office/officeart/2008/layout/LinedList"/>
    <dgm:cxn modelId="{91805C88-CF17-4F4D-AF7E-514D2C8A3160}" type="presParOf" srcId="{3CDE363B-74C1-4605-82DE-3C2302360F72}" destId="{B1284F43-87C1-46FF-99F3-305751EEAA11}" srcOrd="18" destOrd="0" presId="urn:microsoft.com/office/officeart/2008/layout/LinedList"/>
    <dgm:cxn modelId="{00C2AC18-0F97-4106-B045-09546ED0D0E9}" type="presParOf" srcId="{3CDE363B-74C1-4605-82DE-3C2302360F72}" destId="{D00FC47D-2C85-4DEC-B065-5F8331326CCB}" srcOrd="19" destOrd="0" presId="urn:microsoft.com/office/officeart/2008/layout/LinedList"/>
    <dgm:cxn modelId="{A63F79F3-3DC4-47D7-9021-51CAD1284078}" type="presParOf" srcId="{D00FC47D-2C85-4DEC-B065-5F8331326CCB}" destId="{EC16BA42-C27D-42A2-9BA7-FAEB207D27B5}" srcOrd="0" destOrd="0" presId="urn:microsoft.com/office/officeart/2008/layout/LinedList"/>
    <dgm:cxn modelId="{438FAA2E-6247-4491-AD81-69ABFE00C2DD}" type="presParOf" srcId="{D00FC47D-2C85-4DEC-B065-5F8331326CCB}" destId="{329F816A-3ABB-4BAF-B232-7F4AF692A218}" srcOrd="1" destOrd="0" presId="urn:microsoft.com/office/officeart/2008/layout/LinedList"/>
    <dgm:cxn modelId="{ECD21BDF-0612-4B56-ACFE-64C32B247962}" type="presParOf" srcId="{D00FC47D-2C85-4DEC-B065-5F8331326CCB}" destId="{8769D622-41BD-42AC-8AC0-17D7D4F6C4BA}" srcOrd="2" destOrd="0" presId="urn:microsoft.com/office/officeart/2008/layout/LinedList"/>
    <dgm:cxn modelId="{675AF03D-BE69-464A-A3E2-47BF7C44AC77}" type="presParOf" srcId="{3CDE363B-74C1-4605-82DE-3C2302360F72}" destId="{4B0F1042-A136-49FB-B214-3259E0C8FCFF}" srcOrd="20" destOrd="0" presId="urn:microsoft.com/office/officeart/2008/layout/LinedList"/>
    <dgm:cxn modelId="{E1DFBE77-ADF4-4367-ABDD-12D01688055B}" type="presParOf" srcId="{3CDE363B-74C1-4605-82DE-3C2302360F72}" destId="{DA4D8BC8-2C5A-4ECF-B036-1A408C2FE4CA}" srcOrd="2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49C70AE-21AF-4D6B-B1BD-1B116F945B7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4A6C653-22DD-4571-939D-7D6645D93CED}">
      <dgm:prSet/>
      <dgm:spPr/>
      <dgm:t>
        <a:bodyPr/>
        <a:lstStyle/>
        <a:p>
          <a:r>
            <a:rPr lang="fr-FR"/>
            <a:t>Logiciels : Ubuntu, Docker, Spark, Hive, Hadoop, Jupyter, Postgres, HDFS, Visual studio code</a:t>
          </a:r>
          <a:endParaRPr lang="en-US"/>
        </a:p>
      </dgm:t>
    </dgm:pt>
    <dgm:pt modelId="{2FCDC889-ED06-4FF7-B115-982031E48621}" type="parTrans" cxnId="{625D06F2-B637-4086-A3B7-771673DBF2D4}">
      <dgm:prSet/>
      <dgm:spPr/>
      <dgm:t>
        <a:bodyPr/>
        <a:lstStyle/>
        <a:p>
          <a:endParaRPr lang="en-US"/>
        </a:p>
      </dgm:t>
    </dgm:pt>
    <dgm:pt modelId="{B0FD124A-E770-49CE-9D9C-659071BAD35A}" type="sibTrans" cxnId="{625D06F2-B637-4086-A3B7-771673DBF2D4}">
      <dgm:prSet/>
      <dgm:spPr/>
      <dgm:t>
        <a:bodyPr/>
        <a:lstStyle/>
        <a:p>
          <a:endParaRPr lang="en-US"/>
        </a:p>
      </dgm:t>
    </dgm:pt>
    <dgm:pt modelId="{D6B95A32-0C9C-4CAD-A8A5-60D9C83C73BB}">
      <dgm:prSet/>
      <dgm:spPr/>
      <dgm:t>
        <a:bodyPr/>
        <a:lstStyle/>
        <a:p>
          <a:r>
            <a:rPr lang="fr-FR"/>
            <a:t>Techniques : Installation, configuration et utilisation de docker, docker hub, ubuntu, et vs code. Connaissances de base pour utiliser spark, hive, hdfs, et jupyter dans ubuntu. </a:t>
          </a:r>
          <a:endParaRPr lang="en-US"/>
        </a:p>
      </dgm:t>
    </dgm:pt>
    <dgm:pt modelId="{DA8FF8F1-60B7-4B34-8340-BED7E63BB2CD}" type="parTrans" cxnId="{06956EDF-5161-4023-BA8D-54F231004793}">
      <dgm:prSet/>
      <dgm:spPr/>
      <dgm:t>
        <a:bodyPr/>
        <a:lstStyle/>
        <a:p>
          <a:endParaRPr lang="en-US"/>
        </a:p>
      </dgm:t>
    </dgm:pt>
    <dgm:pt modelId="{E842AE3A-A4F3-46C2-AD89-342FB3A4E454}" type="sibTrans" cxnId="{06956EDF-5161-4023-BA8D-54F231004793}">
      <dgm:prSet/>
      <dgm:spPr/>
      <dgm:t>
        <a:bodyPr/>
        <a:lstStyle/>
        <a:p>
          <a:endParaRPr lang="en-US"/>
        </a:p>
      </dgm:t>
    </dgm:pt>
    <dgm:pt modelId="{D5B83AB0-124A-4B95-9CB8-658B982DAD80}">
      <dgm:prSet/>
      <dgm:spPr/>
      <dgm:t>
        <a:bodyPr/>
        <a:lstStyle/>
        <a:p>
          <a:r>
            <a:rPr lang="fr-FR"/>
            <a:t>Communication : Présentations régulières de l'avancement des projets</a:t>
          </a:r>
          <a:endParaRPr lang="en-US"/>
        </a:p>
      </dgm:t>
    </dgm:pt>
    <dgm:pt modelId="{E716A0DF-0961-401D-81E8-749C129C3CD4}" type="parTrans" cxnId="{9F904341-296B-473B-BC15-F5EF01FB3E72}">
      <dgm:prSet/>
      <dgm:spPr/>
      <dgm:t>
        <a:bodyPr/>
        <a:lstStyle/>
        <a:p>
          <a:endParaRPr lang="en-US"/>
        </a:p>
      </dgm:t>
    </dgm:pt>
    <dgm:pt modelId="{225E5A51-E6F0-4EE5-981B-51589D470519}" type="sibTrans" cxnId="{9F904341-296B-473B-BC15-F5EF01FB3E72}">
      <dgm:prSet/>
      <dgm:spPr/>
      <dgm:t>
        <a:bodyPr/>
        <a:lstStyle/>
        <a:p>
          <a:endParaRPr lang="en-US"/>
        </a:p>
      </dgm:t>
    </dgm:pt>
    <dgm:pt modelId="{C20CEE54-929E-47AA-8F7D-8E2E2FFB4207}">
      <dgm:prSet/>
      <dgm:spPr/>
      <dgm:t>
        <a:bodyPr/>
        <a:lstStyle/>
        <a:p>
          <a:r>
            <a:rPr lang="fr-FR"/>
            <a:t>Gestion du temps : Respect des délais de livraison</a:t>
          </a:r>
          <a:endParaRPr lang="en-US"/>
        </a:p>
      </dgm:t>
    </dgm:pt>
    <dgm:pt modelId="{31A9003E-07CE-43C4-9DA9-0ABCD0340499}" type="parTrans" cxnId="{BA08D052-DE62-4C70-9BED-089EFF771BFA}">
      <dgm:prSet/>
      <dgm:spPr/>
      <dgm:t>
        <a:bodyPr/>
        <a:lstStyle/>
        <a:p>
          <a:endParaRPr lang="en-US"/>
        </a:p>
      </dgm:t>
    </dgm:pt>
    <dgm:pt modelId="{F5DF6E91-4E36-49D4-886F-3D9BEDCB11B9}" type="sibTrans" cxnId="{BA08D052-DE62-4C70-9BED-089EFF771BFA}">
      <dgm:prSet/>
      <dgm:spPr/>
      <dgm:t>
        <a:bodyPr/>
        <a:lstStyle/>
        <a:p>
          <a:endParaRPr lang="en-US"/>
        </a:p>
      </dgm:t>
    </dgm:pt>
    <dgm:pt modelId="{51043839-C7C7-4B64-BEDA-7DCAF648E072}">
      <dgm:prSet/>
      <dgm:spPr/>
      <dgm:t>
        <a:bodyPr/>
        <a:lstStyle/>
        <a:p>
          <a:r>
            <a:rPr lang="fr-FR" dirty="0"/>
            <a:t>Travail en équipe : Collaboration avec des développeurs seniors et mon collègue </a:t>
          </a:r>
          <a:r>
            <a:rPr lang="fr-FR" dirty="0" err="1"/>
            <a:t>mouhamadou</a:t>
          </a:r>
          <a:r>
            <a:rPr lang="fr-FR" dirty="0"/>
            <a:t>.</a:t>
          </a:r>
          <a:endParaRPr lang="en-US" dirty="0"/>
        </a:p>
      </dgm:t>
    </dgm:pt>
    <dgm:pt modelId="{455F5B33-7265-4FC8-91EE-A01E362205F1}" type="parTrans" cxnId="{CB70C5B6-5D86-4A8A-916B-A4990A49E7E7}">
      <dgm:prSet/>
      <dgm:spPr/>
      <dgm:t>
        <a:bodyPr/>
        <a:lstStyle/>
        <a:p>
          <a:endParaRPr lang="en-US"/>
        </a:p>
      </dgm:t>
    </dgm:pt>
    <dgm:pt modelId="{4B37023E-DC7C-427E-AF58-2A908C642187}" type="sibTrans" cxnId="{CB70C5B6-5D86-4A8A-916B-A4990A49E7E7}">
      <dgm:prSet/>
      <dgm:spPr/>
      <dgm:t>
        <a:bodyPr/>
        <a:lstStyle/>
        <a:p>
          <a:endParaRPr lang="en-US"/>
        </a:p>
      </dgm:t>
    </dgm:pt>
    <dgm:pt modelId="{B27903AB-63EA-4DA2-AC69-6C02E336471F}" type="pres">
      <dgm:prSet presAssocID="{649C70AE-21AF-4D6B-B1BD-1B116F945B7C}" presName="root" presStyleCnt="0">
        <dgm:presLayoutVars>
          <dgm:dir/>
          <dgm:resizeHandles val="exact"/>
        </dgm:presLayoutVars>
      </dgm:prSet>
      <dgm:spPr/>
    </dgm:pt>
    <dgm:pt modelId="{0E4CD4F6-0262-4406-95B2-EBE235423213}" type="pres">
      <dgm:prSet presAssocID="{84A6C653-22DD-4571-939D-7D6645D93CED}" presName="compNode" presStyleCnt="0"/>
      <dgm:spPr/>
    </dgm:pt>
    <dgm:pt modelId="{51A3DD0A-1940-486C-BEB0-1A443D80824C}" type="pres">
      <dgm:prSet presAssocID="{84A6C653-22DD-4571-939D-7D6645D93CED}" presName="bgRect" presStyleLbl="bgShp" presStyleIdx="0" presStyleCnt="5"/>
      <dgm:spPr/>
    </dgm:pt>
    <dgm:pt modelId="{70E32569-6DC4-4FFD-AB6D-26913799AF03}" type="pres">
      <dgm:prSet presAssocID="{84A6C653-22DD-4571-939D-7D6645D93CE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trer"/>
        </a:ext>
      </dgm:extLst>
    </dgm:pt>
    <dgm:pt modelId="{19DF02E9-79AD-4B14-A039-91F6E9ADADBC}" type="pres">
      <dgm:prSet presAssocID="{84A6C653-22DD-4571-939D-7D6645D93CED}" presName="spaceRect" presStyleCnt="0"/>
      <dgm:spPr/>
    </dgm:pt>
    <dgm:pt modelId="{4C7F9DA7-C3B5-44E1-AA8C-B3D2204AEE44}" type="pres">
      <dgm:prSet presAssocID="{84A6C653-22DD-4571-939D-7D6645D93CED}" presName="parTx" presStyleLbl="revTx" presStyleIdx="0" presStyleCnt="5">
        <dgm:presLayoutVars>
          <dgm:chMax val="0"/>
          <dgm:chPref val="0"/>
        </dgm:presLayoutVars>
      </dgm:prSet>
      <dgm:spPr/>
    </dgm:pt>
    <dgm:pt modelId="{3B3582E9-3842-4C9F-A779-DCA4EF6EA793}" type="pres">
      <dgm:prSet presAssocID="{B0FD124A-E770-49CE-9D9C-659071BAD35A}" presName="sibTrans" presStyleCnt="0"/>
      <dgm:spPr/>
    </dgm:pt>
    <dgm:pt modelId="{B21B42BA-1A1A-496A-B979-E83CE5B23F0A}" type="pres">
      <dgm:prSet presAssocID="{D6B95A32-0C9C-4CAD-A8A5-60D9C83C73BB}" presName="compNode" presStyleCnt="0"/>
      <dgm:spPr/>
    </dgm:pt>
    <dgm:pt modelId="{86045972-8DA1-4732-B114-BE4C6450B5BE}" type="pres">
      <dgm:prSet presAssocID="{D6B95A32-0C9C-4CAD-A8A5-60D9C83C73BB}" presName="bgRect" presStyleLbl="bgShp" presStyleIdx="1" presStyleCnt="5"/>
      <dgm:spPr/>
    </dgm:pt>
    <dgm:pt modelId="{C1BC7ED4-2F28-4673-B8AC-243D445D7BFF}" type="pres">
      <dgm:prSet presAssocID="{D6B95A32-0C9C-4CAD-A8A5-60D9C83C73B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ngrenages"/>
        </a:ext>
      </dgm:extLst>
    </dgm:pt>
    <dgm:pt modelId="{4A486FE2-57AE-4D16-97CA-E9839BAF80C7}" type="pres">
      <dgm:prSet presAssocID="{D6B95A32-0C9C-4CAD-A8A5-60D9C83C73BB}" presName="spaceRect" presStyleCnt="0"/>
      <dgm:spPr/>
    </dgm:pt>
    <dgm:pt modelId="{AA98556D-6B93-4237-A2C9-AB28254D66FF}" type="pres">
      <dgm:prSet presAssocID="{D6B95A32-0C9C-4CAD-A8A5-60D9C83C73BB}" presName="parTx" presStyleLbl="revTx" presStyleIdx="1" presStyleCnt="5">
        <dgm:presLayoutVars>
          <dgm:chMax val="0"/>
          <dgm:chPref val="0"/>
        </dgm:presLayoutVars>
      </dgm:prSet>
      <dgm:spPr/>
    </dgm:pt>
    <dgm:pt modelId="{96B27A14-342E-493F-8669-B7467DAAB93F}" type="pres">
      <dgm:prSet presAssocID="{E842AE3A-A4F3-46C2-AD89-342FB3A4E454}" presName="sibTrans" presStyleCnt="0"/>
      <dgm:spPr/>
    </dgm:pt>
    <dgm:pt modelId="{0E2AE614-7714-4FCC-B5DF-DD2C043AD70C}" type="pres">
      <dgm:prSet presAssocID="{D5B83AB0-124A-4B95-9CB8-658B982DAD80}" presName="compNode" presStyleCnt="0"/>
      <dgm:spPr/>
    </dgm:pt>
    <dgm:pt modelId="{BE0AE6AF-4AA9-4220-934C-512B24945EFB}" type="pres">
      <dgm:prSet presAssocID="{D5B83AB0-124A-4B95-9CB8-658B982DAD80}" presName="bgRect" presStyleLbl="bgShp" presStyleIdx="2" presStyleCnt="5"/>
      <dgm:spPr/>
    </dgm:pt>
    <dgm:pt modelId="{C189D875-3305-4E89-A5FE-9515817D3089}" type="pres">
      <dgm:prSet presAssocID="{D5B83AB0-124A-4B95-9CB8-658B982DAD8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éunion"/>
        </a:ext>
      </dgm:extLst>
    </dgm:pt>
    <dgm:pt modelId="{B9C8F4DD-5389-4CF7-A905-2074B9C408F4}" type="pres">
      <dgm:prSet presAssocID="{D5B83AB0-124A-4B95-9CB8-658B982DAD80}" presName="spaceRect" presStyleCnt="0"/>
      <dgm:spPr/>
    </dgm:pt>
    <dgm:pt modelId="{9DB13C30-22C0-481A-8284-171835C6C0EA}" type="pres">
      <dgm:prSet presAssocID="{D5B83AB0-124A-4B95-9CB8-658B982DAD80}" presName="parTx" presStyleLbl="revTx" presStyleIdx="2" presStyleCnt="5">
        <dgm:presLayoutVars>
          <dgm:chMax val="0"/>
          <dgm:chPref val="0"/>
        </dgm:presLayoutVars>
      </dgm:prSet>
      <dgm:spPr/>
    </dgm:pt>
    <dgm:pt modelId="{56D807C2-2E4A-4920-8D77-010390BEC129}" type="pres">
      <dgm:prSet presAssocID="{225E5A51-E6F0-4EE5-981B-51589D470519}" presName="sibTrans" presStyleCnt="0"/>
      <dgm:spPr/>
    </dgm:pt>
    <dgm:pt modelId="{DF2F725A-CFCB-4161-AB9B-5D6CD2392F7E}" type="pres">
      <dgm:prSet presAssocID="{C20CEE54-929E-47AA-8F7D-8E2E2FFB4207}" presName="compNode" presStyleCnt="0"/>
      <dgm:spPr/>
    </dgm:pt>
    <dgm:pt modelId="{AC57F0E1-2851-4D03-985C-07F4397662C4}" type="pres">
      <dgm:prSet presAssocID="{C20CEE54-929E-47AA-8F7D-8E2E2FFB4207}" presName="bgRect" presStyleLbl="bgShp" presStyleIdx="3" presStyleCnt="5"/>
      <dgm:spPr/>
    </dgm:pt>
    <dgm:pt modelId="{E13549EF-850D-493F-9BCB-5BB3BC4A1090}" type="pres">
      <dgm:prSet presAssocID="{C20CEE54-929E-47AA-8F7D-8E2E2FFB420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ronomètre"/>
        </a:ext>
      </dgm:extLst>
    </dgm:pt>
    <dgm:pt modelId="{23B72B6C-9B25-40B4-82DA-BDF274783C80}" type="pres">
      <dgm:prSet presAssocID="{C20CEE54-929E-47AA-8F7D-8E2E2FFB4207}" presName="spaceRect" presStyleCnt="0"/>
      <dgm:spPr/>
    </dgm:pt>
    <dgm:pt modelId="{8BBF0A2D-C386-4E2B-B375-C1AEED9C7AC9}" type="pres">
      <dgm:prSet presAssocID="{C20CEE54-929E-47AA-8F7D-8E2E2FFB4207}" presName="parTx" presStyleLbl="revTx" presStyleIdx="3" presStyleCnt="5">
        <dgm:presLayoutVars>
          <dgm:chMax val="0"/>
          <dgm:chPref val="0"/>
        </dgm:presLayoutVars>
      </dgm:prSet>
      <dgm:spPr/>
    </dgm:pt>
    <dgm:pt modelId="{CA8130C3-8E90-469E-970A-47FB87B41DF7}" type="pres">
      <dgm:prSet presAssocID="{F5DF6E91-4E36-49D4-886F-3D9BEDCB11B9}" presName="sibTrans" presStyleCnt="0"/>
      <dgm:spPr/>
    </dgm:pt>
    <dgm:pt modelId="{61B6DA66-9905-4788-8548-8A11F4C80B19}" type="pres">
      <dgm:prSet presAssocID="{51043839-C7C7-4B64-BEDA-7DCAF648E072}" presName="compNode" presStyleCnt="0"/>
      <dgm:spPr/>
    </dgm:pt>
    <dgm:pt modelId="{55BCED5B-97EB-49BF-B623-126AD7868864}" type="pres">
      <dgm:prSet presAssocID="{51043839-C7C7-4B64-BEDA-7DCAF648E072}" presName="bgRect" presStyleLbl="bgShp" presStyleIdx="4" presStyleCnt="5"/>
      <dgm:spPr/>
    </dgm:pt>
    <dgm:pt modelId="{38A15450-B017-4D2B-AC53-EDEB06B6275C}" type="pres">
      <dgm:prSet presAssocID="{51043839-C7C7-4B64-BEDA-7DCAF648E07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roup of People"/>
        </a:ext>
      </dgm:extLst>
    </dgm:pt>
    <dgm:pt modelId="{ED12CC04-6564-41BF-B671-45EBFAE4C62B}" type="pres">
      <dgm:prSet presAssocID="{51043839-C7C7-4B64-BEDA-7DCAF648E072}" presName="spaceRect" presStyleCnt="0"/>
      <dgm:spPr/>
    </dgm:pt>
    <dgm:pt modelId="{C19AB260-F598-436C-87BD-FF24B281FB16}" type="pres">
      <dgm:prSet presAssocID="{51043839-C7C7-4B64-BEDA-7DCAF648E072}" presName="parTx" presStyleLbl="revTx" presStyleIdx="4" presStyleCnt="5">
        <dgm:presLayoutVars>
          <dgm:chMax val="0"/>
          <dgm:chPref val="0"/>
        </dgm:presLayoutVars>
      </dgm:prSet>
      <dgm:spPr/>
    </dgm:pt>
  </dgm:ptLst>
  <dgm:cxnLst>
    <dgm:cxn modelId="{40D91B0D-81D4-4AD4-AA5F-6AF6E78160BA}" type="presOf" srcId="{649C70AE-21AF-4D6B-B1BD-1B116F945B7C}" destId="{B27903AB-63EA-4DA2-AC69-6C02E336471F}" srcOrd="0" destOrd="0" presId="urn:microsoft.com/office/officeart/2018/2/layout/IconVerticalSolidList"/>
    <dgm:cxn modelId="{17BBDF10-CECD-4C32-9D48-EAE3BCD4FA0F}" type="presOf" srcId="{51043839-C7C7-4B64-BEDA-7DCAF648E072}" destId="{C19AB260-F598-436C-87BD-FF24B281FB16}" srcOrd="0" destOrd="0" presId="urn:microsoft.com/office/officeart/2018/2/layout/IconVerticalSolidList"/>
    <dgm:cxn modelId="{9F904341-296B-473B-BC15-F5EF01FB3E72}" srcId="{649C70AE-21AF-4D6B-B1BD-1B116F945B7C}" destId="{D5B83AB0-124A-4B95-9CB8-658B982DAD80}" srcOrd="2" destOrd="0" parTransId="{E716A0DF-0961-401D-81E8-749C129C3CD4}" sibTransId="{225E5A51-E6F0-4EE5-981B-51589D470519}"/>
    <dgm:cxn modelId="{BA08D052-DE62-4C70-9BED-089EFF771BFA}" srcId="{649C70AE-21AF-4D6B-B1BD-1B116F945B7C}" destId="{C20CEE54-929E-47AA-8F7D-8E2E2FFB4207}" srcOrd="3" destOrd="0" parTransId="{31A9003E-07CE-43C4-9DA9-0ABCD0340499}" sibTransId="{F5DF6E91-4E36-49D4-886F-3D9BEDCB11B9}"/>
    <dgm:cxn modelId="{5B33DC57-D79B-4890-8280-CC8075B703E2}" type="presOf" srcId="{84A6C653-22DD-4571-939D-7D6645D93CED}" destId="{4C7F9DA7-C3B5-44E1-AA8C-B3D2204AEE44}" srcOrd="0" destOrd="0" presId="urn:microsoft.com/office/officeart/2018/2/layout/IconVerticalSolidList"/>
    <dgm:cxn modelId="{CB70C5B6-5D86-4A8A-916B-A4990A49E7E7}" srcId="{649C70AE-21AF-4D6B-B1BD-1B116F945B7C}" destId="{51043839-C7C7-4B64-BEDA-7DCAF648E072}" srcOrd="4" destOrd="0" parTransId="{455F5B33-7265-4FC8-91EE-A01E362205F1}" sibTransId="{4B37023E-DC7C-427E-AF58-2A908C642187}"/>
    <dgm:cxn modelId="{6BE904CE-3C0E-413A-8DE2-8CB285B63108}" type="presOf" srcId="{C20CEE54-929E-47AA-8F7D-8E2E2FFB4207}" destId="{8BBF0A2D-C386-4E2B-B375-C1AEED9C7AC9}" srcOrd="0" destOrd="0" presId="urn:microsoft.com/office/officeart/2018/2/layout/IconVerticalSolidList"/>
    <dgm:cxn modelId="{06956EDF-5161-4023-BA8D-54F231004793}" srcId="{649C70AE-21AF-4D6B-B1BD-1B116F945B7C}" destId="{D6B95A32-0C9C-4CAD-A8A5-60D9C83C73BB}" srcOrd="1" destOrd="0" parTransId="{DA8FF8F1-60B7-4B34-8340-BED7E63BB2CD}" sibTransId="{E842AE3A-A4F3-46C2-AD89-342FB3A4E454}"/>
    <dgm:cxn modelId="{5A6194E1-A5A4-4AB2-9660-05863479C53A}" type="presOf" srcId="{D5B83AB0-124A-4B95-9CB8-658B982DAD80}" destId="{9DB13C30-22C0-481A-8284-171835C6C0EA}" srcOrd="0" destOrd="0" presId="urn:microsoft.com/office/officeart/2018/2/layout/IconVerticalSolidList"/>
    <dgm:cxn modelId="{625D06F2-B637-4086-A3B7-771673DBF2D4}" srcId="{649C70AE-21AF-4D6B-B1BD-1B116F945B7C}" destId="{84A6C653-22DD-4571-939D-7D6645D93CED}" srcOrd="0" destOrd="0" parTransId="{2FCDC889-ED06-4FF7-B115-982031E48621}" sibTransId="{B0FD124A-E770-49CE-9D9C-659071BAD35A}"/>
    <dgm:cxn modelId="{1B2676F4-A684-4C1D-B839-86BA4237DBA2}" type="presOf" srcId="{D6B95A32-0C9C-4CAD-A8A5-60D9C83C73BB}" destId="{AA98556D-6B93-4237-A2C9-AB28254D66FF}" srcOrd="0" destOrd="0" presId="urn:microsoft.com/office/officeart/2018/2/layout/IconVerticalSolidList"/>
    <dgm:cxn modelId="{4C26DBE2-8AFA-4EB0-8426-0BB1D647327B}" type="presParOf" srcId="{B27903AB-63EA-4DA2-AC69-6C02E336471F}" destId="{0E4CD4F6-0262-4406-95B2-EBE235423213}" srcOrd="0" destOrd="0" presId="urn:microsoft.com/office/officeart/2018/2/layout/IconVerticalSolidList"/>
    <dgm:cxn modelId="{64924D43-B4FB-4A85-935E-3ED6B06DD6EB}" type="presParOf" srcId="{0E4CD4F6-0262-4406-95B2-EBE235423213}" destId="{51A3DD0A-1940-486C-BEB0-1A443D80824C}" srcOrd="0" destOrd="0" presId="urn:microsoft.com/office/officeart/2018/2/layout/IconVerticalSolidList"/>
    <dgm:cxn modelId="{4E5F4279-E394-4A54-974F-ABEB6D2C7989}" type="presParOf" srcId="{0E4CD4F6-0262-4406-95B2-EBE235423213}" destId="{70E32569-6DC4-4FFD-AB6D-26913799AF03}" srcOrd="1" destOrd="0" presId="urn:microsoft.com/office/officeart/2018/2/layout/IconVerticalSolidList"/>
    <dgm:cxn modelId="{2757A845-0004-4AA6-B35C-83F3020BBDFD}" type="presParOf" srcId="{0E4CD4F6-0262-4406-95B2-EBE235423213}" destId="{19DF02E9-79AD-4B14-A039-91F6E9ADADBC}" srcOrd="2" destOrd="0" presId="urn:microsoft.com/office/officeart/2018/2/layout/IconVerticalSolidList"/>
    <dgm:cxn modelId="{15C09628-FE0D-42F0-A0A5-DFD807D4F326}" type="presParOf" srcId="{0E4CD4F6-0262-4406-95B2-EBE235423213}" destId="{4C7F9DA7-C3B5-44E1-AA8C-B3D2204AEE44}" srcOrd="3" destOrd="0" presId="urn:microsoft.com/office/officeart/2018/2/layout/IconVerticalSolidList"/>
    <dgm:cxn modelId="{A0D734A6-A7A3-47FF-8006-C5B889452F36}" type="presParOf" srcId="{B27903AB-63EA-4DA2-AC69-6C02E336471F}" destId="{3B3582E9-3842-4C9F-A779-DCA4EF6EA793}" srcOrd="1" destOrd="0" presId="urn:microsoft.com/office/officeart/2018/2/layout/IconVerticalSolidList"/>
    <dgm:cxn modelId="{165EFFC8-8530-4DAA-BC83-45E05C952E2E}" type="presParOf" srcId="{B27903AB-63EA-4DA2-AC69-6C02E336471F}" destId="{B21B42BA-1A1A-496A-B979-E83CE5B23F0A}" srcOrd="2" destOrd="0" presId="urn:microsoft.com/office/officeart/2018/2/layout/IconVerticalSolidList"/>
    <dgm:cxn modelId="{EA43A04A-FD34-4828-9D87-C842485BD2AD}" type="presParOf" srcId="{B21B42BA-1A1A-496A-B979-E83CE5B23F0A}" destId="{86045972-8DA1-4732-B114-BE4C6450B5BE}" srcOrd="0" destOrd="0" presId="urn:microsoft.com/office/officeart/2018/2/layout/IconVerticalSolidList"/>
    <dgm:cxn modelId="{B82CE920-66A0-4196-9270-F9B4539C6F9D}" type="presParOf" srcId="{B21B42BA-1A1A-496A-B979-E83CE5B23F0A}" destId="{C1BC7ED4-2F28-4673-B8AC-243D445D7BFF}" srcOrd="1" destOrd="0" presId="urn:microsoft.com/office/officeart/2018/2/layout/IconVerticalSolidList"/>
    <dgm:cxn modelId="{6E314F0B-9AA3-480A-890D-3AEEB9419722}" type="presParOf" srcId="{B21B42BA-1A1A-496A-B979-E83CE5B23F0A}" destId="{4A486FE2-57AE-4D16-97CA-E9839BAF80C7}" srcOrd="2" destOrd="0" presId="urn:microsoft.com/office/officeart/2018/2/layout/IconVerticalSolidList"/>
    <dgm:cxn modelId="{35CEC9DA-F952-4D1D-A4B9-055A75455436}" type="presParOf" srcId="{B21B42BA-1A1A-496A-B979-E83CE5B23F0A}" destId="{AA98556D-6B93-4237-A2C9-AB28254D66FF}" srcOrd="3" destOrd="0" presId="urn:microsoft.com/office/officeart/2018/2/layout/IconVerticalSolidList"/>
    <dgm:cxn modelId="{80340A37-7F39-490E-B360-C76E7978FEA1}" type="presParOf" srcId="{B27903AB-63EA-4DA2-AC69-6C02E336471F}" destId="{96B27A14-342E-493F-8669-B7467DAAB93F}" srcOrd="3" destOrd="0" presId="urn:microsoft.com/office/officeart/2018/2/layout/IconVerticalSolidList"/>
    <dgm:cxn modelId="{DE15B8AC-C904-4F4D-88F3-3B6ABEE426CD}" type="presParOf" srcId="{B27903AB-63EA-4DA2-AC69-6C02E336471F}" destId="{0E2AE614-7714-4FCC-B5DF-DD2C043AD70C}" srcOrd="4" destOrd="0" presId="urn:microsoft.com/office/officeart/2018/2/layout/IconVerticalSolidList"/>
    <dgm:cxn modelId="{C4D2D0EB-1A86-4202-9F9B-F1C663DF877F}" type="presParOf" srcId="{0E2AE614-7714-4FCC-B5DF-DD2C043AD70C}" destId="{BE0AE6AF-4AA9-4220-934C-512B24945EFB}" srcOrd="0" destOrd="0" presId="urn:microsoft.com/office/officeart/2018/2/layout/IconVerticalSolidList"/>
    <dgm:cxn modelId="{19AFD406-292B-4F4D-8416-526393D1B6D7}" type="presParOf" srcId="{0E2AE614-7714-4FCC-B5DF-DD2C043AD70C}" destId="{C189D875-3305-4E89-A5FE-9515817D3089}" srcOrd="1" destOrd="0" presId="urn:microsoft.com/office/officeart/2018/2/layout/IconVerticalSolidList"/>
    <dgm:cxn modelId="{2D6FE2BA-2DE8-4107-AFDF-A8CEA973F789}" type="presParOf" srcId="{0E2AE614-7714-4FCC-B5DF-DD2C043AD70C}" destId="{B9C8F4DD-5389-4CF7-A905-2074B9C408F4}" srcOrd="2" destOrd="0" presId="urn:microsoft.com/office/officeart/2018/2/layout/IconVerticalSolidList"/>
    <dgm:cxn modelId="{CCF18DB5-FB52-41A6-854D-3C7032BA237B}" type="presParOf" srcId="{0E2AE614-7714-4FCC-B5DF-DD2C043AD70C}" destId="{9DB13C30-22C0-481A-8284-171835C6C0EA}" srcOrd="3" destOrd="0" presId="urn:microsoft.com/office/officeart/2018/2/layout/IconVerticalSolidList"/>
    <dgm:cxn modelId="{8FCB598A-099A-48DC-AED9-EDF367E48B87}" type="presParOf" srcId="{B27903AB-63EA-4DA2-AC69-6C02E336471F}" destId="{56D807C2-2E4A-4920-8D77-010390BEC129}" srcOrd="5" destOrd="0" presId="urn:microsoft.com/office/officeart/2018/2/layout/IconVerticalSolidList"/>
    <dgm:cxn modelId="{572237EB-414F-4E7B-AD52-37C93AB023A3}" type="presParOf" srcId="{B27903AB-63EA-4DA2-AC69-6C02E336471F}" destId="{DF2F725A-CFCB-4161-AB9B-5D6CD2392F7E}" srcOrd="6" destOrd="0" presId="urn:microsoft.com/office/officeart/2018/2/layout/IconVerticalSolidList"/>
    <dgm:cxn modelId="{1F40F2C2-9675-40B0-8F75-E22771F29BB7}" type="presParOf" srcId="{DF2F725A-CFCB-4161-AB9B-5D6CD2392F7E}" destId="{AC57F0E1-2851-4D03-985C-07F4397662C4}" srcOrd="0" destOrd="0" presId="urn:microsoft.com/office/officeart/2018/2/layout/IconVerticalSolidList"/>
    <dgm:cxn modelId="{969DB407-C7D7-4C05-9BEF-593D2A646671}" type="presParOf" srcId="{DF2F725A-CFCB-4161-AB9B-5D6CD2392F7E}" destId="{E13549EF-850D-493F-9BCB-5BB3BC4A1090}" srcOrd="1" destOrd="0" presId="urn:microsoft.com/office/officeart/2018/2/layout/IconVerticalSolidList"/>
    <dgm:cxn modelId="{D00F5F99-5D3B-4803-A1AC-FDED22343CED}" type="presParOf" srcId="{DF2F725A-CFCB-4161-AB9B-5D6CD2392F7E}" destId="{23B72B6C-9B25-40B4-82DA-BDF274783C80}" srcOrd="2" destOrd="0" presId="urn:microsoft.com/office/officeart/2018/2/layout/IconVerticalSolidList"/>
    <dgm:cxn modelId="{3E3FF53B-9453-48A2-9579-C75563EE691C}" type="presParOf" srcId="{DF2F725A-CFCB-4161-AB9B-5D6CD2392F7E}" destId="{8BBF0A2D-C386-4E2B-B375-C1AEED9C7AC9}" srcOrd="3" destOrd="0" presId="urn:microsoft.com/office/officeart/2018/2/layout/IconVerticalSolidList"/>
    <dgm:cxn modelId="{6C5BD8A9-3622-4422-947D-3CAC66B41E4E}" type="presParOf" srcId="{B27903AB-63EA-4DA2-AC69-6C02E336471F}" destId="{CA8130C3-8E90-469E-970A-47FB87B41DF7}" srcOrd="7" destOrd="0" presId="urn:microsoft.com/office/officeart/2018/2/layout/IconVerticalSolidList"/>
    <dgm:cxn modelId="{12CA8320-3F24-4798-B9A2-5455145F5B07}" type="presParOf" srcId="{B27903AB-63EA-4DA2-AC69-6C02E336471F}" destId="{61B6DA66-9905-4788-8548-8A11F4C80B19}" srcOrd="8" destOrd="0" presId="urn:microsoft.com/office/officeart/2018/2/layout/IconVerticalSolidList"/>
    <dgm:cxn modelId="{6EF52A2B-2C7A-42D6-A44F-85FB3D33FC42}" type="presParOf" srcId="{61B6DA66-9905-4788-8548-8A11F4C80B19}" destId="{55BCED5B-97EB-49BF-B623-126AD7868864}" srcOrd="0" destOrd="0" presId="urn:microsoft.com/office/officeart/2018/2/layout/IconVerticalSolidList"/>
    <dgm:cxn modelId="{070DCF6A-6DD7-495D-93FB-205CFB682020}" type="presParOf" srcId="{61B6DA66-9905-4788-8548-8A11F4C80B19}" destId="{38A15450-B017-4D2B-AC53-EDEB06B6275C}" srcOrd="1" destOrd="0" presId="urn:microsoft.com/office/officeart/2018/2/layout/IconVerticalSolidList"/>
    <dgm:cxn modelId="{61D1B6AC-BE3B-4415-9D85-4DD388734DBA}" type="presParOf" srcId="{61B6DA66-9905-4788-8548-8A11F4C80B19}" destId="{ED12CC04-6564-41BF-B671-45EBFAE4C62B}" srcOrd="2" destOrd="0" presId="urn:microsoft.com/office/officeart/2018/2/layout/IconVerticalSolidList"/>
    <dgm:cxn modelId="{F4316DB9-60B3-43E9-B514-7B805FDA7414}" type="presParOf" srcId="{61B6DA66-9905-4788-8548-8A11F4C80B19}" destId="{C19AB260-F598-436C-87BD-FF24B281FB1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DC3D8B-C428-4B5D-821F-03ABC7442C2A}">
      <dsp:nvSpPr>
        <dsp:cNvPr id="0" name=""/>
        <dsp:cNvSpPr/>
      </dsp:nvSpPr>
      <dsp:spPr>
        <a:xfrm>
          <a:off x="0" y="0"/>
          <a:ext cx="8097012" cy="78324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kern="1200" dirty="0"/>
            <a:t>Nom de la compagnie : ATOS Sénégal</a:t>
          </a:r>
          <a:endParaRPr lang="en-US" sz="2000" kern="1200" dirty="0"/>
        </a:p>
      </dsp:txBody>
      <dsp:txXfrm>
        <a:off x="22940" y="22940"/>
        <a:ext cx="7160195" cy="737360"/>
      </dsp:txXfrm>
    </dsp:sp>
    <dsp:sp modelId="{D4199950-AB68-4FD6-B17A-DD575CA06373}">
      <dsp:nvSpPr>
        <dsp:cNvPr id="0" name=""/>
        <dsp:cNvSpPr/>
      </dsp:nvSpPr>
      <dsp:spPr>
        <a:xfrm>
          <a:off x="604647" y="892024"/>
          <a:ext cx="8097012" cy="783240"/>
        </a:xfrm>
        <a:prstGeom prst="roundRect">
          <a:avLst>
            <a:gd name="adj" fmla="val 10000"/>
          </a:avLst>
        </a:prstGeom>
        <a:gradFill rotWithShape="0">
          <a:gsLst>
            <a:gs pos="0">
              <a:schemeClr val="accent2">
                <a:hueOff val="-363841"/>
                <a:satOff val="-20982"/>
                <a:lumOff val="2157"/>
                <a:alphaOff val="0"/>
                <a:satMod val="103000"/>
                <a:lumMod val="102000"/>
                <a:tint val="94000"/>
              </a:schemeClr>
            </a:gs>
            <a:gs pos="50000">
              <a:schemeClr val="accent2">
                <a:hueOff val="-363841"/>
                <a:satOff val="-20982"/>
                <a:lumOff val="2157"/>
                <a:alphaOff val="0"/>
                <a:satMod val="110000"/>
                <a:lumMod val="100000"/>
                <a:shade val="100000"/>
              </a:schemeClr>
            </a:gs>
            <a:gs pos="100000">
              <a:schemeClr val="accent2">
                <a:hueOff val="-363841"/>
                <a:satOff val="-20982"/>
                <a:lumOff val="215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kern="1200"/>
            <a:t>Localisation : Dakar, Sénégal</a:t>
          </a:r>
          <a:endParaRPr lang="en-US" sz="2000" kern="1200"/>
        </a:p>
      </dsp:txBody>
      <dsp:txXfrm>
        <a:off x="627587" y="914964"/>
        <a:ext cx="6937378" cy="737360"/>
      </dsp:txXfrm>
    </dsp:sp>
    <dsp:sp modelId="{4CC813AE-4E0E-4CC2-8E4F-BFD30B45B8E4}">
      <dsp:nvSpPr>
        <dsp:cNvPr id="0" name=""/>
        <dsp:cNvSpPr/>
      </dsp:nvSpPr>
      <dsp:spPr>
        <a:xfrm>
          <a:off x="1209293" y="1784048"/>
          <a:ext cx="8097012" cy="783240"/>
        </a:xfrm>
        <a:prstGeom prst="roundRect">
          <a:avLst>
            <a:gd name="adj" fmla="val 10000"/>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kern="1200"/>
            <a:t>Secteur d'activité : Logiciels et services informatiques</a:t>
          </a:r>
          <a:endParaRPr lang="en-US" sz="2000" kern="1200"/>
        </a:p>
      </dsp:txBody>
      <dsp:txXfrm>
        <a:off x="1232233" y="1806988"/>
        <a:ext cx="6937378" cy="737360"/>
      </dsp:txXfrm>
    </dsp:sp>
    <dsp:sp modelId="{F5D24CDA-D78B-4843-BFF4-E8DDFF46D770}">
      <dsp:nvSpPr>
        <dsp:cNvPr id="0" name=""/>
        <dsp:cNvSpPr/>
      </dsp:nvSpPr>
      <dsp:spPr>
        <a:xfrm>
          <a:off x="1813940" y="2676072"/>
          <a:ext cx="8097012" cy="783240"/>
        </a:xfrm>
        <a:prstGeom prst="roundRect">
          <a:avLst>
            <a:gd name="adj" fmla="val 10000"/>
          </a:avLst>
        </a:prstGeom>
        <a:gradFill rotWithShape="0">
          <a:gsLst>
            <a:gs pos="0">
              <a:schemeClr val="accent2">
                <a:hueOff val="-1091522"/>
                <a:satOff val="-62946"/>
                <a:lumOff val="6471"/>
                <a:alphaOff val="0"/>
                <a:satMod val="103000"/>
                <a:lumMod val="102000"/>
                <a:tint val="94000"/>
              </a:schemeClr>
            </a:gs>
            <a:gs pos="50000">
              <a:schemeClr val="accent2">
                <a:hueOff val="-1091522"/>
                <a:satOff val="-62946"/>
                <a:lumOff val="6471"/>
                <a:alphaOff val="0"/>
                <a:satMod val="110000"/>
                <a:lumMod val="100000"/>
                <a:shade val="100000"/>
              </a:schemeClr>
            </a:gs>
            <a:gs pos="100000">
              <a:schemeClr val="accent2">
                <a:hueOff val="-1091522"/>
                <a:satOff val="-62946"/>
                <a:lumOff val="647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kern="1200"/>
            <a:t>Structure : Des milliers d’employés autour du monde</a:t>
          </a:r>
          <a:endParaRPr lang="en-US" sz="2000" kern="1200"/>
        </a:p>
      </dsp:txBody>
      <dsp:txXfrm>
        <a:off x="1836880" y="2699012"/>
        <a:ext cx="6937378" cy="737360"/>
      </dsp:txXfrm>
    </dsp:sp>
    <dsp:sp modelId="{2AEFC151-52DC-441D-9668-75C2AD1FCEF0}">
      <dsp:nvSpPr>
        <dsp:cNvPr id="0" name=""/>
        <dsp:cNvSpPr/>
      </dsp:nvSpPr>
      <dsp:spPr>
        <a:xfrm>
          <a:off x="2418587" y="3568097"/>
          <a:ext cx="8097012" cy="783240"/>
        </a:xfrm>
        <a:prstGeom prst="roundRect">
          <a:avLst>
            <a:gd name="adj" fmla="val 10000"/>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kern="1200"/>
            <a:t>Pourquoi ce stage a été choisi : Intérêt pour le secteur informatique en big data et data engineering.</a:t>
          </a:r>
          <a:endParaRPr lang="en-US" sz="2000" kern="1200"/>
        </a:p>
      </dsp:txBody>
      <dsp:txXfrm>
        <a:off x="2441527" y="3591037"/>
        <a:ext cx="6937378" cy="737360"/>
      </dsp:txXfrm>
    </dsp:sp>
    <dsp:sp modelId="{C55464BB-00AB-4FE2-A9B8-F7D7E74319C5}">
      <dsp:nvSpPr>
        <dsp:cNvPr id="0" name=""/>
        <dsp:cNvSpPr/>
      </dsp:nvSpPr>
      <dsp:spPr>
        <a:xfrm>
          <a:off x="7587905" y="572200"/>
          <a:ext cx="509106" cy="509106"/>
        </a:xfrm>
        <a:prstGeom prst="downArrow">
          <a:avLst>
            <a:gd name="adj1" fmla="val 55000"/>
            <a:gd name="adj2" fmla="val 45000"/>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702454" y="572200"/>
        <a:ext cx="280008" cy="383102"/>
      </dsp:txXfrm>
    </dsp:sp>
    <dsp:sp modelId="{865C7536-D3AD-447E-A1D1-E9E20F482EDD}">
      <dsp:nvSpPr>
        <dsp:cNvPr id="0" name=""/>
        <dsp:cNvSpPr/>
      </dsp:nvSpPr>
      <dsp:spPr>
        <a:xfrm>
          <a:off x="8192552" y="1464225"/>
          <a:ext cx="509106" cy="509106"/>
        </a:xfrm>
        <a:prstGeom prst="downArrow">
          <a:avLst>
            <a:gd name="adj1" fmla="val 55000"/>
            <a:gd name="adj2" fmla="val 45000"/>
          </a:avLst>
        </a:prstGeom>
        <a:solidFill>
          <a:schemeClr val="accent2">
            <a:tint val="40000"/>
            <a:alpha val="90000"/>
            <a:hueOff val="-283075"/>
            <a:satOff val="-25115"/>
            <a:lumOff val="-256"/>
            <a:alphaOff val="0"/>
          </a:schemeClr>
        </a:solidFill>
        <a:ln w="6350" cap="flat" cmpd="sng" algn="ctr">
          <a:solidFill>
            <a:schemeClr val="accent2">
              <a:tint val="40000"/>
              <a:alpha val="90000"/>
              <a:hueOff val="-283075"/>
              <a:satOff val="-25115"/>
              <a:lumOff val="-256"/>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307101" y="1464225"/>
        <a:ext cx="280008" cy="383102"/>
      </dsp:txXfrm>
    </dsp:sp>
    <dsp:sp modelId="{BD1268E7-876E-4B19-9559-210F091D94CC}">
      <dsp:nvSpPr>
        <dsp:cNvPr id="0" name=""/>
        <dsp:cNvSpPr/>
      </dsp:nvSpPr>
      <dsp:spPr>
        <a:xfrm>
          <a:off x="8797199" y="2343195"/>
          <a:ext cx="509106" cy="509106"/>
        </a:xfrm>
        <a:prstGeom prst="downArrow">
          <a:avLst>
            <a:gd name="adj1" fmla="val 55000"/>
            <a:gd name="adj2" fmla="val 45000"/>
          </a:avLst>
        </a:prstGeom>
        <a:solidFill>
          <a:schemeClr val="accent2">
            <a:tint val="40000"/>
            <a:alpha val="90000"/>
            <a:hueOff val="-566151"/>
            <a:satOff val="-50231"/>
            <a:lumOff val="-513"/>
            <a:alphaOff val="0"/>
          </a:schemeClr>
        </a:solidFill>
        <a:ln w="6350" cap="flat" cmpd="sng" algn="ctr">
          <a:solidFill>
            <a:schemeClr val="accent2">
              <a:tint val="40000"/>
              <a:alpha val="90000"/>
              <a:hueOff val="-566151"/>
              <a:satOff val="-50231"/>
              <a:lumOff val="-513"/>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911748" y="2343195"/>
        <a:ext cx="280008" cy="383102"/>
      </dsp:txXfrm>
    </dsp:sp>
    <dsp:sp modelId="{B4736E75-ACB3-4591-8757-9E73051593C6}">
      <dsp:nvSpPr>
        <dsp:cNvPr id="0" name=""/>
        <dsp:cNvSpPr/>
      </dsp:nvSpPr>
      <dsp:spPr>
        <a:xfrm>
          <a:off x="9401846" y="3243922"/>
          <a:ext cx="509106" cy="509106"/>
        </a:xfrm>
        <a:prstGeom prst="downArrow">
          <a:avLst>
            <a:gd name="adj1" fmla="val 55000"/>
            <a:gd name="adj2" fmla="val 45000"/>
          </a:avLst>
        </a:prstGeom>
        <a:solidFill>
          <a:schemeClr val="accent2">
            <a:tint val="40000"/>
            <a:alpha val="90000"/>
            <a:hueOff val="-849226"/>
            <a:satOff val="-75346"/>
            <a:lumOff val="-769"/>
            <a:alphaOff val="0"/>
          </a:schemeClr>
        </a:solidFill>
        <a:ln w="6350" cap="flat" cmpd="sng" algn="ctr">
          <a:solidFill>
            <a:schemeClr val="accent2">
              <a:tint val="40000"/>
              <a:alpha val="90000"/>
              <a:hueOff val="-849226"/>
              <a:satOff val="-75346"/>
              <a:lumOff val="-76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9516395" y="3243922"/>
        <a:ext cx="280008" cy="3831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4167D4-19C3-4E90-A8B2-B4D82B05FF01}">
      <dsp:nvSpPr>
        <dsp:cNvPr id="0" name=""/>
        <dsp:cNvSpPr/>
      </dsp:nvSpPr>
      <dsp:spPr>
        <a:xfrm>
          <a:off x="0" y="1609"/>
          <a:ext cx="10506456" cy="81552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7FF16B-F868-4A0C-861A-D56CF3748D44}">
      <dsp:nvSpPr>
        <dsp:cNvPr id="0" name=""/>
        <dsp:cNvSpPr/>
      </dsp:nvSpPr>
      <dsp:spPr>
        <a:xfrm>
          <a:off x="246695" y="185101"/>
          <a:ext cx="448537" cy="4485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2BEFFB-24F1-426C-8FFB-4BACFEC549E2}">
      <dsp:nvSpPr>
        <dsp:cNvPr id="0" name=""/>
        <dsp:cNvSpPr/>
      </dsp:nvSpPr>
      <dsp:spPr>
        <a:xfrm>
          <a:off x="941927" y="1609"/>
          <a:ext cx="9564528" cy="815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09" tIns="86309" rIns="86309" bIns="86309" numCol="1" spcCol="1270" anchor="ctr" anchorCtr="0">
          <a:noAutofit/>
        </a:bodyPr>
        <a:lstStyle/>
        <a:p>
          <a:pPr marL="0" lvl="0" indent="0" algn="l" defTabSz="977900">
            <a:lnSpc>
              <a:spcPct val="90000"/>
            </a:lnSpc>
            <a:spcBef>
              <a:spcPct val="0"/>
            </a:spcBef>
            <a:spcAft>
              <a:spcPct val="35000"/>
            </a:spcAft>
            <a:buNone/>
          </a:pPr>
          <a:r>
            <a:rPr lang="fr-SN" sz="2200" kern="1200"/>
            <a:t>Objectifs personnels:</a:t>
          </a:r>
          <a:endParaRPr lang="en-US" sz="2200" kern="1200"/>
        </a:p>
      </dsp:txBody>
      <dsp:txXfrm>
        <a:off x="941927" y="1609"/>
        <a:ext cx="9564528" cy="815522"/>
      </dsp:txXfrm>
    </dsp:sp>
    <dsp:sp modelId="{1B3C7AED-24C4-45C5-B6C3-E903B53C5859}">
      <dsp:nvSpPr>
        <dsp:cNvPr id="0" name=""/>
        <dsp:cNvSpPr/>
      </dsp:nvSpPr>
      <dsp:spPr>
        <a:xfrm>
          <a:off x="0" y="1021011"/>
          <a:ext cx="10506456" cy="815522"/>
        </a:xfrm>
        <a:prstGeom prst="roundRect">
          <a:avLst>
            <a:gd name="adj" fmla="val 10000"/>
          </a:avLst>
        </a:prstGeom>
        <a:solidFill>
          <a:schemeClr val="accent2">
            <a:hueOff val="-485121"/>
            <a:satOff val="-27976"/>
            <a:lumOff val="2876"/>
            <a:alphaOff val="0"/>
          </a:schemeClr>
        </a:solidFill>
        <a:ln>
          <a:noFill/>
        </a:ln>
        <a:effectLst/>
      </dsp:spPr>
      <dsp:style>
        <a:lnRef idx="0">
          <a:scrgbClr r="0" g="0" b="0"/>
        </a:lnRef>
        <a:fillRef idx="1">
          <a:scrgbClr r="0" g="0" b="0"/>
        </a:fillRef>
        <a:effectRef idx="0">
          <a:scrgbClr r="0" g="0" b="0"/>
        </a:effectRef>
        <a:fontRef idx="minor"/>
      </dsp:style>
    </dsp:sp>
    <dsp:sp modelId="{C324F3F6-EF57-42CC-8EDF-E575DC5FBC39}">
      <dsp:nvSpPr>
        <dsp:cNvPr id="0" name=""/>
        <dsp:cNvSpPr/>
      </dsp:nvSpPr>
      <dsp:spPr>
        <a:xfrm>
          <a:off x="246695" y="1204504"/>
          <a:ext cx="448537" cy="4485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878CDD-7598-473E-B50F-AD6E2499C749}">
      <dsp:nvSpPr>
        <dsp:cNvPr id="0" name=""/>
        <dsp:cNvSpPr/>
      </dsp:nvSpPr>
      <dsp:spPr>
        <a:xfrm>
          <a:off x="941927" y="1021011"/>
          <a:ext cx="9564528" cy="815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09" tIns="86309" rIns="86309" bIns="86309" numCol="1" spcCol="1270" anchor="ctr" anchorCtr="0">
          <a:noAutofit/>
        </a:bodyPr>
        <a:lstStyle/>
        <a:p>
          <a:pPr marL="0" lvl="0" indent="0" algn="l" defTabSz="977900">
            <a:lnSpc>
              <a:spcPct val="90000"/>
            </a:lnSpc>
            <a:spcBef>
              <a:spcPct val="0"/>
            </a:spcBef>
            <a:spcAft>
              <a:spcPct val="35000"/>
            </a:spcAft>
            <a:buNone/>
          </a:pPr>
          <a:r>
            <a:rPr lang="fr-SN" sz="2200" kern="1200"/>
            <a:t>Acquérir des capacités techniques en big data ;</a:t>
          </a:r>
          <a:endParaRPr lang="en-US" sz="2200" kern="1200"/>
        </a:p>
      </dsp:txBody>
      <dsp:txXfrm>
        <a:off x="941927" y="1021011"/>
        <a:ext cx="9564528" cy="815522"/>
      </dsp:txXfrm>
    </dsp:sp>
    <dsp:sp modelId="{697D8F43-43F0-4050-B251-089EA9C0BD8E}">
      <dsp:nvSpPr>
        <dsp:cNvPr id="0" name=""/>
        <dsp:cNvSpPr/>
      </dsp:nvSpPr>
      <dsp:spPr>
        <a:xfrm>
          <a:off x="0" y="2040414"/>
          <a:ext cx="10506456" cy="815522"/>
        </a:xfrm>
        <a:prstGeom prst="roundRect">
          <a:avLst>
            <a:gd name="adj" fmla="val 10000"/>
          </a:avLst>
        </a:prstGeom>
        <a:solidFill>
          <a:schemeClr val="accent2">
            <a:hueOff val="-970242"/>
            <a:satOff val="-55952"/>
            <a:lumOff val="5752"/>
            <a:alphaOff val="0"/>
          </a:schemeClr>
        </a:solidFill>
        <a:ln>
          <a:noFill/>
        </a:ln>
        <a:effectLst/>
      </dsp:spPr>
      <dsp:style>
        <a:lnRef idx="0">
          <a:scrgbClr r="0" g="0" b="0"/>
        </a:lnRef>
        <a:fillRef idx="1">
          <a:scrgbClr r="0" g="0" b="0"/>
        </a:fillRef>
        <a:effectRef idx="0">
          <a:scrgbClr r="0" g="0" b="0"/>
        </a:effectRef>
        <a:fontRef idx="minor"/>
      </dsp:style>
    </dsp:sp>
    <dsp:sp modelId="{36C6E3C5-BB1F-482A-9B9B-31A4F4B31FFB}">
      <dsp:nvSpPr>
        <dsp:cNvPr id="0" name=""/>
        <dsp:cNvSpPr/>
      </dsp:nvSpPr>
      <dsp:spPr>
        <a:xfrm>
          <a:off x="246695" y="2223906"/>
          <a:ext cx="448537" cy="4485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7257E1-98F0-42A9-910D-FD9B27ED5D8E}">
      <dsp:nvSpPr>
        <dsp:cNvPr id="0" name=""/>
        <dsp:cNvSpPr/>
      </dsp:nvSpPr>
      <dsp:spPr>
        <a:xfrm>
          <a:off x="941927" y="2040414"/>
          <a:ext cx="9564528" cy="815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09" tIns="86309" rIns="86309" bIns="86309" numCol="1" spcCol="1270" anchor="ctr" anchorCtr="0">
          <a:noAutofit/>
        </a:bodyPr>
        <a:lstStyle/>
        <a:p>
          <a:pPr marL="0" lvl="0" indent="0" algn="l" defTabSz="977900">
            <a:lnSpc>
              <a:spcPct val="90000"/>
            </a:lnSpc>
            <a:spcBef>
              <a:spcPct val="0"/>
            </a:spcBef>
            <a:spcAft>
              <a:spcPct val="35000"/>
            </a:spcAft>
            <a:buNone/>
          </a:pPr>
          <a:r>
            <a:rPr lang="fr-SN" sz="2200" kern="1200"/>
            <a:t>Découvrir un nouveau secteur de la science informatique ;</a:t>
          </a:r>
          <a:endParaRPr lang="en-US" sz="2200" kern="1200"/>
        </a:p>
      </dsp:txBody>
      <dsp:txXfrm>
        <a:off x="941927" y="2040414"/>
        <a:ext cx="9564528" cy="815522"/>
      </dsp:txXfrm>
    </dsp:sp>
    <dsp:sp modelId="{A1A35F06-517D-474A-9251-F805B9FFBBD2}">
      <dsp:nvSpPr>
        <dsp:cNvPr id="0" name=""/>
        <dsp:cNvSpPr/>
      </dsp:nvSpPr>
      <dsp:spPr>
        <a:xfrm>
          <a:off x="0" y="3059816"/>
          <a:ext cx="10506456" cy="815522"/>
        </a:xfrm>
        <a:prstGeom prst="roundRect">
          <a:avLst>
            <a:gd name="adj" fmla="val 1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dsp:style>
    </dsp:sp>
    <dsp:sp modelId="{548317FA-B2C0-467B-84FC-5F5DD199AEC7}">
      <dsp:nvSpPr>
        <dsp:cNvPr id="0" name=""/>
        <dsp:cNvSpPr/>
      </dsp:nvSpPr>
      <dsp:spPr>
        <a:xfrm>
          <a:off x="246695" y="3243309"/>
          <a:ext cx="448537" cy="4485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5F9298-0C96-41C3-8240-0B3C43E24310}">
      <dsp:nvSpPr>
        <dsp:cNvPr id="0" name=""/>
        <dsp:cNvSpPr/>
      </dsp:nvSpPr>
      <dsp:spPr>
        <a:xfrm>
          <a:off x="941927" y="3059816"/>
          <a:ext cx="9564528" cy="815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09" tIns="86309" rIns="86309" bIns="86309" numCol="1" spcCol="1270" anchor="ctr" anchorCtr="0">
          <a:noAutofit/>
        </a:bodyPr>
        <a:lstStyle/>
        <a:p>
          <a:pPr marL="0" lvl="0" indent="0" algn="l" defTabSz="977900">
            <a:lnSpc>
              <a:spcPct val="90000"/>
            </a:lnSpc>
            <a:spcBef>
              <a:spcPct val="0"/>
            </a:spcBef>
            <a:spcAft>
              <a:spcPct val="35000"/>
            </a:spcAft>
            <a:buNone/>
          </a:pPr>
          <a:r>
            <a:rPr lang="fr-SN" sz="2200" kern="1200"/>
            <a:t>Explorer un chemin de carrière pour le futur. </a:t>
          </a:r>
          <a:endParaRPr lang="en-US" sz="2200" kern="1200"/>
        </a:p>
      </dsp:txBody>
      <dsp:txXfrm>
        <a:off x="941927" y="3059816"/>
        <a:ext cx="9564528" cy="8155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EFBD0F-4021-430F-8EC6-B32B3C5A1A77}">
      <dsp:nvSpPr>
        <dsp:cNvPr id="0" name=""/>
        <dsp:cNvSpPr/>
      </dsp:nvSpPr>
      <dsp:spPr>
        <a:xfrm>
          <a:off x="0" y="3209"/>
          <a:ext cx="61721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50EAB4-0ACE-4B5D-BEC9-BCD25243990E}">
      <dsp:nvSpPr>
        <dsp:cNvPr id="0" name=""/>
        <dsp:cNvSpPr/>
      </dsp:nvSpPr>
      <dsp:spPr>
        <a:xfrm>
          <a:off x="0" y="3209"/>
          <a:ext cx="1234440" cy="6567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fr-SN" sz="2700" b="0" i="0" kern="1200" baseline="0"/>
            <a:t>Tâches:</a:t>
          </a:r>
          <a:endParaRPr lang="en-US" sz="2700" kern="1200"/>
        </a:p>
      </dsp:txBody>
      <dsp:txXfrm>
        <a:off x="0" y="3209"/>
        <a:ext cx="1234440" cy="6567100"/>
      </dsp:txXfrm>
    </dsp:sp>
    <dsp:sp modelId="{18576D0A-CDD0-476F-AB4D-B9F5AC000A8B}">
      <dsp:nvSpPr>
        <dsp:cNvPr id="0" name=""/>
        <dsp:cNvSpPr/>
      </dsp:nvSpPr>
      <dsp:spPr>
        <a:xfrm>
          <a:off x="1327023" y="34313"/>
          <a:ext cx="4845176" cy="622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fr-SN" sz="1800" b="0" i="0" kern="1200" baseline="0" dirty="0"/>
            <a:t>Installer et configurer Docker et Ubuntu</a:t>
          </a:r>
          <a:endParaRPr lang="en-US" sz="1800" kern="1200" dirty="0"/>
        </a:p>
      </dsp:txBody>
      <dsp:txXfrm>
        <a:off x="1327023" y="34313"/>
        <a:ext cx="4845176" cy="622078"/>
      </dsp:txXfrm>
    </dsp:sp>
    <dsp:sp modelId="{5458CA85-C64C-4186-AEC3-236CD5F896A9}">
      <dsp:nvSpPr>
        <dsp:cNvPr id="0" name=""/>
        <dsp:cNvSpPr/>
      </dsp:nvSpPr>
      <dsp:spPr>
        <a:xfrm>
          <a:off x="1234440" y="656392"/>
          <a:ext cx="493776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2D0620-B9A1-41DD-B93D-B7803B225F7C}">
      <dsp:nvSpPr>
        <dsp:cNvPr id="0" name=""/>
        <dsp:cNvSpPr/>
      </dsp:nvSpPr>
      <dsp:spPr>
        <a:xfrm>
          <a:off x="1327023" y="687496"/>
          <a:ext cx="4845176" cy="622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fr-SN" sz="1800" b="0" i="0" kern="1200" baseline="0" dirty="0"/>
            <a:t>Apprendre à utiliser Docker dans Ubuntu</a:t>
          </a:r>
          <a:endParaRPr lang="en-US" sz="1800" kern="1200" dirty="0"/>
        </a:p>
      </dsp:txBody>
      <dsp:txXfrm>
        <a:off x="1327023" y="687496"/>
        <a:ext cx="4845176" cy="622078"/>
      </dsp:txXfrm>
    </dsp:sp>
    <dsp:sp modelId="{4EE631D5-FAD8-4969-8593-150D6EE66EFF}">
      <dsp:nvSpPr>
        <dsp:cNvPr id="0" name=""/>
        <dsp:cNvSpPr/>
      </dsp:nvSpPr>
      <dsp:spPr>
        <a:xfrm>
          <a:off x="1234440" y="1309575"/>
          <a:ext cx="493776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DABE80-EFC8-4773-89CB-7327E1F85A96}">
      <dsp:nvSpPr>
        <dsp:cNvPr id="0" name=""/>
        <dsp:cNvSpPr/>
      </dsp:nvSpPr>
      <dsp:spPr>
        <a:xfrm>
          <a:off x="1327023" y="1340679"/>
          <a:ext cx="4845176" cy="622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fr-SN" sz="1800" b="0" i="0" kern="1200" baseline="0" dirty="0"/>
            <a:t>Créer une première image et l’utiliser pour créer un container</a:t>
          </a:r>
          <a:endParaRPr lang="en-US" sz="1800" kern="1200" dirty="0"/>
        </a:p>
      </dsp:txBody>
      <dsp:txXfrm>
        <a:off x="1327023" y="1340679"/>
        <a:ext cx="4845176" cy="622078"/>
      </dsp:txXfrm>
    </dsp:sp>
    <dsp:sp modelId="{DEA11164-8701-4294-AA91-EA59AE02E839}">
      <dsp:nvSpPr>
        <dsp:cNvPr id="0" name=""/>
        <dsp:cNvSpPr/>
      </dsp:nvSpPr>
      <dsp:spPr>
        <a:xfrm>
          <a:off x="1234440" y="1962758"/>
          <a:ext cx="493776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776F2DB-BF90-4CF5-9ADD-48986CDFB22C}">
      <dsp:nvSpPr>
        <dsp:cNvPr id="0" name=""/>
        <dsp:cNvSpPr/>
      </dsp:nvSpPr>
      <dsp:spPr>
        <a:xfrm>
          <a:off x="1327023" y="1993862"/>
          <a:ext cx="4845176" cy="622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fr-SN" sz="1800" kern="1200" dirty="0"/>
            <a:t>Apprendre ce que sont Hive, Spark, Hadoop, PostgreSQL, et Jupyter</a:t>
          </a:r>
          <a:r>
            <a:rPr lang="fr-SN" sz="1800" b="0" i="0" kern="1200" baseline="0" dirty="0"/>
            <a:t> </a:t>
          </a:r>
          <a:endParaRPr lang="en-US" sz="1800" kern="1200" dirty="0"/>
        </a:p>
      </dsp:txBody>
      <dsp:txXfrm>
        <a:off x="1327023" y="1993862"/>
        <a:ext cx="4845176" cy="622078"/>
      </dsp:txXfrm>
    </dsp:sp>
    <dsp:sp modelId="{94DA53A0-1C8F-4ABE-89CE-E97FE35F5EC3}">
      <dsp:nvSpPr>
        <dsp:cNvPr id="0" name=""/>
        <dsp:cNvSpPr/>
      </dsp:nvSpPr>
      <dsp:spPr>
        <a:xfrm>
          <a:off x="1234440" y="2615940"/>
          <a:ext cx="493776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D871F0-90CE-4800-9347-25A453B7B873}">
      <dsp:nvSpPr>
        <dsp:cNvPr id="0" name=""/>
        <dsp:cNvSpPr/>
      </dsp:nvSpPr>
      <dsp:spPr>
        <a:xfrm>
          <a:off x="1327023" y="2647044"/>
          <a:ext cx="4845176" cy="622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fr-SN" sz="1800" b="0" i="0" kern="1200" baseline="0" dirty="0"/>
            <a:t>Apprendre à utiliser docker hub et la fonction git dans Ubuntu</a:t>
          </a:r>
          <a:endParaRPr lang="en-US" sz="1800" kern="1200" dirty="0"/>
        </a:p>
      </dsp:txBody>
      <dsp:txXfrm>
        <a:off x="1327023" y="2647044"/>
        <a:ext cx="4845176" cy="622078"/>
      </dsp:txXfrm>
    </dsp:sp>
    <dsp:sp modelId="{B96C701E-DF29-42D1-A3AF-CA5D925211E6}">
      <dsp:nvSpPr>
        <dsp:cNvPr id="0" name=""/>
        <dsp:cNvSpPr/>
      </dsp:nvSpPr>
      <dsp:spPr>
        <a:xfrm>
          <a:off x="1234440" y="3269123"/>
          <a:ext cx="493776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93F62F-78E7-439D-98A9-65B816AE93B8}">
      <dsp:nvSpPr>
        <dsp:cNvPr id="0" name=""/>
        <dsp:cNvSpPr/>
      </dsp:nvSpPr>
      <dsp:spPr>
        <a:xfrm>
          <a:off x="1327023" y="3300227"/>
          <a:ext cx="4845176" cy="622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fr-SN" sz="1800" b="0" i="0" kern="1200" baseline="0" dirty="0"/>
            <a:t>Apprendre à utiliser docker-compose</a:t>
          </a:r>
          <a:endParaRPr lang="en-US" sz="1800" kern="1200" dirty="0"/>
        </a:p>
      </dsp:txBody>
      <dsp:txXfrm>
        <a:off x="1327023" y="3300227"/>
        <a:ext cx="4845176" cy="622078"/>
      </dsp:txXfrm>
    </dsp:sp>
    <dsp:sp modelId="{BD312EB6-2DD0-4865-B8D7-A8243C27ABE0}">
      <dsp:nvSpPr>
        <dsp:cNvPr id="0" name=""/>
        <dsp:cNvSpPr/>
      </dsp:nvSpPr>
      <dsp:spPr>
        <a:xfrm>
          <a:off x="1234440" y="3922306"/>
          <a:ext cx="493776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ABDB9A-40AE-4A34-BF40-13EC12116673}">
      <dsp:nvSpPr>
        <dsp:cNvPr id="0" name=""/>
        <dsp:cNvSpPr/>
      </dsp:nvSpPr>
      <dsp:spPr>
        <a:xfrm>
          <a:off x="1327023" y="3953410"/>
          <a:ext cx="4845176" cy="622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fr-SN" sz="1800" b="0" i="0" kern="1200" baseline="0" dirty="0"/>
            <a:t>Créer un docker cluster avec et vérifier que tous les logiciels sont connectés</a:t>
          </a:r>
          <a:endParaRPr lang="en-US" sz="1800" kern="1200" dirty="0"/>
        </a:p>
      </dsp:txBody>
      <dsp:txXfrm>
        <a:off x="1327023" y="3953410"/>
        <a:ext cx="4845176" cy="622078"/>
      </dsp:txXfrm>
    </dsp:sp>
    <dsp:sp modelId="{AEB5FE3F-A90E-4FD6-9C48-838B0C04C8D4}">
      <dsp:nvSpPr>
        <dsp:cNvPr id="0" name=""/>
        <dsp:cNvSpPr/>
      </dsp:nvSpPr>
      <dsp:spPr>
        <a:xfrm>
          <a:off x="1234440" y="4575489"/>
          <a:ext cx="493776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962FB2-D93F-4A50-AA27-BE0F4DF1C6A6}">
      <dsp:nvSpPr>
        <dsp:cNvPr id="0" name=""/>
        <dsp:cNvSpPr/>
      </dsp:nvSpPr>
      <dsp:spPr>
        <a:xfrm>
          <a:off x="1327023" y="4606593"/>
          <a:ext cx="4845176" cy="622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fr-SN" sz="2000" b="0" i="0" kern="1200" baseline="0" dirty="0"/>
            <a:t>Faire une présentation sur Hive</a:t>
          </a:r>
          <a:endParaRPr lang="en-US" sz="2000" kern="1200" dirty="0"/>
        </a:p>
      </dsp:txBody>
      <dsp:txXfrm>
        <a:off x="1327023" y="4606593"/>
        <a:ext cx="4845176" cy="622078"/>
      </dsp:txXfrm>
    </dsp:sp>
    <dsp:sp modelId="{7657BB7D-3986-4FF4-9AA6-FCE130D84AA5}">
      <dsp:nvSpPr>
        <dsp:cNvPr id="0" name=""/>
        <dsp:cNvSpPr/>
      </dsp:nvSpPr>
      <dsp:spPr>
        <a:xfrm>
          <a:off x="1234440" y="5228672"/>
          <a:ext cx="493776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B417FC8-FCDE-43BF-BE52-42FE3FECC834}">
      <dsp:nvSpPr>
        <dsp:cNvPr id="0" name=""/>
        <dsp:cNvSpPr/>
      </dsp:nvSpPr>
      <dsp:spPr>
        <a:xfrm>
          <a:off x="1327023" y="5259776"/>
          <a:ext cx="4845176" cy="622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fr-SN" sz="2000" kern="1200" dirty="0"/>
            <a:t>Finaliser les détails du cluster</a:t>
          </a:r>
          <a:endParaRPr lang="en-US" sz="2000" kern="1200" dirty="0"/>
        </a:p>
      </dsp:txBody>
      <dsp:txXfrm>
        <a:off x="1327023" y="5259776"/>
        <a:ext cx="4845176" cy="622078"/>
      </dsp:txXfrm>
    </dsp:sp>
    <dsp:sp modelId="{A52BDEBB-A662-4E45-9A1E-D185B863F94D}">
      <dsp:nvSpPr>
        <dsp:cNvPr id="0" name=""/>
        <dsp:cNvSpPr/>
      </dsp:nvSpPr>
      <dsp:spPr>
        <a:xfrm>
          <a:off x="1234440" y="5881854"/>
          <a:ext cx="493776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6DB4877-076F-4509-8347-1482A99CA2BC}">
      <dsp:nvSpPr>
        <dsp:cNvPr id="0" name=""/>
        <dsp:cNvSpPr/>
      </dsp:nvSpPr>
      <dsp:spPr>
        <a:xfrm>
          <a:off x="1327023" y="5912958"/>
          <a:ext cx="4845176" cy="622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fr-SN" sz="2000" b="0" i="0" kern="1200" baseline="0" dirty="0"/>
            <a:t>Faire de</a:t>
          </a:r>
          <a:r>
            <a:rPr lang="fr-SN" sz="2000" kern="1200" dirty="0"/>
            <a:t>s tests pour vérifier la fonctionnalité</a:t>
          </a:r>
          <a:endParaRPr lang="en-US" sz="2000" kern="1200" dirty="0"/>
        </a:p>
      </dsp:txBody>
      <dsp:txXfrm>
        <a:off x="1327023" y="5912958"/>
        <a:ext cx="4845176" cy="622078"/>
      </dsp:txXfrm>
    </dsp:sp>
    <dsp:sp modelId="{E3528294-9F9C-4576-A817-689C9836E42F}">
      <dsp:nvSpPr>
        <dsp:cNvPr id="0" name=""/>
        <dsp:cNvSpPr/>
      </dsp:nvSpPr>
      <dsp:spPr>
        <a:xfrm>
          <a:off x="1234440" y="6535037"/>
          <a:ext cx="493776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69C607-D020-4BFB-B2DB-107A541C4E37}">
      <dsp:nvSpPr>
        <dsp:cNvPr id="0" name=""/>
        <dsp:cNvSpPr/>
      </dsp:nvSpPr>
      <dsp:spPr>
        <a:xfrm>
          <a:off x="0" y="0"/>
          <a:ext cx="61721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B0ED3E-3032-42BB-8E66-850450A75223}">
      <dsp:nvSpPr>
        <dsp:cNvPr id="0" name=""/>
        <dsp:cNvSpPr/>
      </dsp:nvSpPr>
      <dsp:spPr>
        <a:xfrm>
          <a:off x="0" y="0"/>
          <a:ext cx="1234440" cy="6634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fr-SN" sz="2700" kern="1200"/>
            <a:t>Tâches:</a:t>
          </a:r>
          <a:endParaRPr lang="en-US" sz="2700" kern="1200"/>
        </a:p>
      </dsp:txBody>
      <dsp:txXfrm>
        <a:off x="0" y="0"/>
        <a:ext cx="1234440" cy="6634479"/>
      </dsp:txXfrm>
    </dsp:sp>
    <dsp:sp modelId="{41C337D7-8DA7-497D-BA26-E8F50D436D8C}">
      <dsp:nvSpPr>
        <dsp:cNvPr id="0" name=""/>
        <dsp:cNvSpPr/>
      </dsp:nvSpPr>
      <dsp:spPr>
        <a:xfrm>
          <a:off x="1327023" y="44785"/>
          <a:ext cx="4845176" cy="895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fr-FR" sz="1800" b="0" i="0" kern="1200" baseline="0" dirty="0"/>
            <a:t>Collecter des données d'interaction d’utilisateurs (par exemple, clics, achats) sous la forme d’un fichier csv </a:t>
          </a:r>
          <a:endParaRPr lang="en-US" sz="1800" kern="1200" dirty="0"/>
        </a:p>
      </dsp:txBody>
      <dsp:txXfrm>
        <a:off x="1327023" y="44785"/>
        <a:ext cx="4845176" cy="895719"/>
      </dsp:txXfrm>
    </dsp:sp>
    <dsp:sp modelId="{30A69B41-5578-49A9-B082-A9BF8CD1D588}">
      <dsp:nvSpPr>
        <dsp:cNvPr id="0" name=""/>
        <dsp:cNvSpPr/>
      </dsp:nvSpPr>
      <dsp:spPr>
        <a:xfrm>
          <a:off x="1234440" y="940505"/>
          <a:ext cx="493776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04E36A5-B6BF-43D7-8F5D-4E868A9CC512}">
      <dsp:nvSpPr>
        <dsp:cNvPr id="0" name=""/>
        <dsp:cNvSpPr/>
      </dsp:nvSpPr>
      <dsp:spPr>
        <a:xfrm>
          <a:off x="1327023" y="985291"/>
          <a:ext cx="4845176" cy="895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fr-FR" sz="2000" b="0" i="0" kern="1200" baseline="0" dirty="0"/>
            <a:t>Stocker les données dans </a:t>
          </a:r>
          <a:r>
            <a:rPr lang="fr-FR" sz="2000" b="0" i="0" kern="1200" baseline="0" dirty="0" err="1"/>
            <a:t>Hive</a:t>
          </a:r>
          <a:endParaRPr lang="en-US" sz="2000" kern="1200" dirty="0"/>
        </a:p>
      </dsp:txBody>
      <dsp:txXfrm>
        <a:off x="1327023" y="985291"/>
        <a:ext cx="4845176" cy="895719"/>
      </dsp:txXfrm>
    </dsp:sp>
    <dsp:sp modelId="{E90D0E6E-FF85-446D-B94E-6488001DA12D}">
      <dsp:nvSpPr>
        <dsp:cNvPr id="0" name=""/>
        <dsp:cNvSpPr/>
      </dsp:nvSpPr>
      <dsp:spPr>
        <a:xfrm>
          <a:off x="1234440" y="1881010"/>
          <a:ext cx="493776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23B1F5-DDAA-4EDA-9912-8E23FADA6DF0}">
      <dsp:nvSpPr>
        <dsp:cNvPr id="0" name=""/>
        <dsp:cNvSpPr/>
      </dsp:nvSpPr>
      <dsp:spPr>
        <a:xfrm>
          <a:off x="1327023" y="1925796"/>
          <a:ext cx="4845176" cy="895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fr-FR" sz="1800" b="0" i="0" kern="1200" baseline="0"/>
            <a:t>Prétraiter les données à l'aide de Spark </a:t>
          </a:r>
          <a:endParaRPr lang="en-US" sz="1800" kern="1200"/>
        </a:p>
      </dsp:txBody>
      <dsp:txXfrm>
        <a:off x="1327023" y="1925796"/>
        <a:ext cx="4845176" cy="895719"/>
      </dsp:txXfrm>
    </dsp:sp>
    <dsp:sp modelId="{705B0486-87F3-4263-BD1F-4B341240C4B3}">
      <dsp:nvSpPr>
        <dsp:cNvPr id="0" name=""/>
        <dsp:cNvSpPr/>
      </dsp:nvSpPr>
      <dsp:spPr>
        <a:xfrm>
          <a:off x="1234440" y="2821516"/>
          <a:ext cx="493776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774F3E3-4782-40ED-8CFA-0069EADEB088}">
      <dsp:nvSpPr>
        <dsp:cNvPr id="0" name=""/>
        <dsp:cNvSpPr/>
      </dsp:nvSpPr>
      <dsp:spPr>
        <a:xfrm>
          <a:off x="1327023" y="2866302"/>
          <a:ext cx="4845176" cy="895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fr-FR" sz="1800" kern="1200"/>
            <a:t>C</a:t>
          </a:r>
          <a:r>
            <a:rPr lang="fr-FR" sz="1800" b="0" i="0" kern="1200" baseline="0"/>
            <a:t>alculer les métriques de similarité entre les éléments utilisateur.</a:t>
          </a:r>
          <a:endParaRPr lang="en-US" sz="1800" kern="1200"/>
        </a:p>
      </dsp:txBody>
      <dsp:txXfrm>
        <a:off x="1327023" y="2866302"/>
        <a:ext cx="4845176" cy="895719"/>
      </dsp:txXfrm>
    </dsp:sp>
    <dsp:sp modelId="{FAA4EC7A-A567-4F25-B6DC-C483153652E3}">
      <dsp:nvSpPr>
        <dsp:cNvPr id="0" name=""/>
        <dsp:cNvSpPr/>
      </dsp:nvSpPr>
      <dsp:spPr>
        <a:xfrm>
          <a:off x="1234440" y="3762021"/>
          <a:ext cx="493776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4B8059-D22C-4F33-A729-9761705C8267}">
      <dsp:nvSpPr>
        <dsp:cNvPr id="0" name=""/>
        <dsp:cNvSpPr/>
      </dsp:nvSpPr>
      <dsp:spPr>
        <a:xfrm>
          <a:off x="1327023" y="3806807"/>
          <a:ext cx="4845176" cy="895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fr-FR" sz="1800" b="0" i="0" kern="1200" baseline="0"/>
            <a:t>Implémenter un algorithme de filtrage collaboratif dans Spark pour générer des recommandations.</a:t>
          </a:r>
          <a:endParaRPr lang="en-US" sz="1800" kern="1200"/>
        </a:p>
      </dsp:txBody>
      <dsp:txXfrm>
        <a:off x="1327023" y="3806807"/>
        <a:ext cx="4845176" cy="895719"/>
      </dsp:txXfrm>
    </dsp:sp>
    <dsp:sp modelId="{F8ED75BA-7167-4383-95F5-2D566292C4D5}">
      <dsp:nvSpPr>
        <dsp:cNvPr id="0" name=""/>
        <dsp:cNvSpPr/>
      </dsp:nvSpPr>
      <dsp:spPr>
        <a:xfrm>
          <a:off x="1234440" y="4702527"/>
          <a:ext cx="493776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5DC50E-85FB-4A1A-946A-E35D1D02EBF0}">
      <dsp:nvSpPr>
        <dsp:cNvPr id="0" name=""/>
        <dsp:cNvSpPr/>
      </dsp:nvSpPr>
      <dsp:spPr>
        <a:xfrm>
          <a:off x="1327023" y="4747313"/>
          <a:ext cx="4845176" cy="895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fr-FR" sz="1800" kern="1200"/>
            <a:t>U</a:t>
          </a:r>
          <a:r>
            <a:rPr lang="fr-FR" sz="1800" b="0" i="0" kern="1200" baseline="0"/>
            <a:t>tiliser HiveQL pour les requêtes et l'analyse.</a:t>
          </a:r>
          <a:endParaRPr lang="en-US" sz="1800" kern="1200"/>
        </a:p>
      </dsp:txBody>
      <dsp:txXfrm>
        <a:off x="1327023" y="4747313"/>
        <a:ext cx="4845176" cy="895719"/>
      </dsp:txXfrm>
    </dsp:sp>
    <dsp:sp modelId="{AAE29B01-D8FC-466B-B2C4-5386B556056C}">
      <dsp:nvSpPr>
        <dsp:cNvPr id="0" name=""/>
        <dsp:cNvSpPr/>
      </dsp:nvSpPr>
      <dsp:spPr>
        <a:xfrm>
          <a:off x="1234440" y="5643032"/>
          <a:ext cx="493776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9F816A-3ABB-4BAF-B232-7F4AF692A218}">
      <dsp:nvSpPr>
        <dsp:cNvPr id="0" name=""/>
        <dsp:cNvSpPr/>
      </dsp:nvSpPr>
      <dsp:spPr>
        <a:xfrm>
          <a:off x="1327023" y="5687818"/>
          <a:ext cx="4845176" cy="895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fr-FR" sz="1800" b="0" i="0" kern="1200" baseline="0"/>
            <a:t>Stocker les résultats des recommandations dans Hive</a:t>
          </a:r>
          <a:endParaRPr lang="en-US" sz="1800" kern="1200"/>
        </a:p>
      </dsp:txBody>
      <dsp:txXfrm>
        <a:off x="1327023" y="5687818"/>
        <a:ext cx="4845176" cy="895719"/>
      </dsp:txXfrm>
    </dsp:sp>
    <dsp:sp modelId="{4B0F1042-A136-49FB-B214-3259E0C8FCFF}">
      <dsp:nvSpPr>
        <dsp:cNvPr id="0" name=""/>
        <dsp:cNvSpPr/>
      </dsp:nvSpPr>
      <dsp:spPr>
        <a:xfrm>
          <a:off x="1234440" y="6583537"/>
          <a:ext cx="493776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A3DD0A-1940-486C-BEB0-1A443D80824C}">
      <dsp:nvSpPr>
        <dsp:cNvPr id="0" name=""/>
        <dsp:cNvSpPr/>
      </dsp:nvSpPr>
      <dsp:spPr>
        <a:xfrm>
          <a:off x="0" y="3404"/>
          <a:ext cx="10515600" cy="7251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E32569-6DC4-4FFD-AB6D-26913799AF03}">
      <dsp:nvSpPr>
        <dsp:cNvPr id="0" name=""/>
        <dsp:cNvSpPr/>
      </dsp:nvSpPr>
      <dsp:spPr>
        <a:xfrm>
          <a:off x="219348" y="166556"/>
          <a:ext cx="398815" cy="3988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7F9DA7-C3B5-44E1-AA8C-B3D2204AEE44}">
      <dsp:nvSpPr>
        <dsp:cNvPr id="0" name=""/>
        <dsp:cNvSpPr/>
      </dsp:nvSpPr>
      <dsp:spPr>
        <a:xfrm>
          <a:off x="837512" y="3404"/>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fr-FR" sz="1900" kern="1200"/>
            <a:t>Logiciels : Ubuntu, Docker, Spark, Hive, Hadoop, Jupyter, Postgres, HDFS, Visual studio code</a:t>
          </a:r>
          <a:endParaRPr lang="en-US" sz="1900" kern="1200"/>
        </a:p>
      </dsp:txBody>
      <dsp:txXfrm>
        <a:off x="837512" y="3404"/>
        <a:ext cx="9678087" cy="725119"/>
      </dsp:txXfrm>
    </dsp:sp>
    <dsp:sp modelId="{86045972-8DA1-4732-B114-BE4C6450B5BE}">
      <dsp:nvSpPr>
        <dsp:cNvPr id="0" name=""/>
        <dsp:cNvSpPr/>
      </dsp:nvSpPr>
      <dsp:spPr>
        <a:xfrm>
          <a:off x="0" y="909803"/>
          <a:ext cx="10515600" cy="72511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BC7ED4-2F28-4673-B8AC-243D445D7BFF}">
      <dsp:nvSpPr>
        <dsp:cNvPr id="0" name=""/>
        <dsp:cNvSpPr/>
      </dsp:nvSpPr>
      <dsp:spPr>
        <a:xfrm>
          <a:off x="219348" y="1072955"/>
          <a:ext cx="398815" cy="3988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98556D-6B93-4237-A2C9-AB28254D66FF}">
      <dsp:nvSpPr>
        <dsp:cNvPr id="0" name=""/>
        <dsp:cNvSpPr/>
      </dsp:nvSpPr>
      <dsp:spPr>
        <a:xfrm>
          <a:off x="837512" y="909803"/>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fr-FR" sz="1900" kern="1200"/>
            <a:t>Techniques : Installation, configuration et utilisation de docker, docker hub, ubuntu, et vs code. Connaissances de base pour utiliser spark, hive, hdfs, et jupyter dans ubuntu. </a:t>
          </a:r>
          <a:endParaRPr lang="en-US" sz="1900" kern="1200"/>
        </a:p>
      </dsp:txBody>
      <dsp:txXfrm>
        <a:off x="837512" y="909803"/>
        <a:ext cx="9678087" cy="725119"/>
      </dsp:txXfrm>
    </dsp:sp>
    <dsp:sp modelId="{BE0AE6AF-4AA9-4220-934C-512B24945EFB}">
      <dsp:nvSpPr>
        <dsp:cNvPr id="0" name=""/>
        <dsp:cNvSpPr/>
      </dsp:nvSpPr>
      <dsp:spPr>
        <a:xfrm>
          <a:off x="0" y="1816202"/>
          <a:ext cx="10515600" cy="72511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89D875-3305-4E89-A5FE-9515817D3089}">
      <dsp:nvSpPr>
        <dsp:cNvPr id="0" name=""/>
        <dsp:cNvSpPr/>
      </dsp:nvSpPr>
      <dsp:spPr>
        <a:xfrm>
          <a:off x="219348" y="1979354"/>
          <a:ext cx="398815" cy="3988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B13C30-22C0-481A-8284-171835C6C0EA}">
      <dsp:nvSpPr>
        <dsp:cNvPr id="0" name=""/>
        <dsp:cNvSpPr/>
      </dsp:nvSpPr>
      <dsp:spPr>
        <a:xfrm>
          <a:off x="837512" y="1816202"/>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fr-FR" sz="1900" kern="1200"/>
            <a:t>Communication : Présentations régulières de l'avancement des projets</a:t>
          </a:r>
          <a:endParaRPr lang="en-US" sz="1900" kern="1200"/>
        </a:p>
      </dsp:txBody>
      <dsp:txXfrm>
        <a:off x="837512" y="1816202"/>
        <a:ext cx="9678087" cy="725119"/>
      </dsp:txXfrm>
    </dsp:sp>
    <dsp:sp modelId="{AC57F0E1-2851-4D03-985C-07F4397662C4}">
      <dsp:nvSpPr>
        <dsp:cNvPr id="0" name=""/>
        <dsp:cNvSpPr/>
      </dsp:nvSpPr>
      <dsp:spPr>
        <a:xfrm>
          <a:off x="0" y="2722601"/>
          <a:ext cx="10515600" cy="72511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3549EF-850D-493F-9BCB-5BB3BC4A1090}">
      <dsp:nvSpPr>
        <dsp:cNvPr id="0" name=""/>
        <dsp:cNvSpPr/>
      </dsp:nvSpPr>
      <dsp:spPr>
        <a:xfrm>
          <a:off x="219348" y="2885753"/>
          <a:ext cx="398815" cy="3988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BF0A2D-C386-4E2B-B375-C1AEED9C7AC9}">
      <dsp:nvSpPr>
        <dsp:cNvPr id="0" name=""/>
        <dsp:cNvSpPr/>
      </dsp:nvSpPr>
      <dsp:spPr>
        <a:xfrm>
          <a:off x="837512" y="2722601"/>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fr-FR" sz="1900" kern="1200"/>
            <a:t>Gestion du temps : Respect des délais de livraison</a:t>
          </a:r>
          <a:endParaRPr lang="en-US" sz="1900" kern="1200"/>
        </a:p>
      </dsp:txBody>
      <dsp:txXfrm>
        <a:off x="837512" y="2722601"/>
        <a:ext cx="9678087" cy="725119"/>
      </dsp:txXfrm>
    </dsp:sp>
    <dsp:sp modelId="{55BCED5B-97EB-49BF-B623-126AD7868864}">
      <dsp:nvSpPr>
        <dsp:cNvPr id="0" name=""/>
        <dsp:cNvSpPr/>
      </dsp:nvSpPr>
      <dsp:spPr>
        <a:xfrm>
          <a:off x="0" y="3629000"/>
          <a:ext cx="10515600" cy="72511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A15450-B017-4D2B-AC53-EDEB06B6275C}">
      <dsp:nvSpPr>
        <dsp:cNvPr id="0" name=""/>
        <dsp:cNvSpPr/>
      </dsp:nvSpPr>
      <dsp:spPr>
        <a:xfrm>
          <a:off x="219348" y="3792152"/>
          <a:ext cx="398815" cy="39881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9AB260-F598-436C-87BD-FF24B281FB16}">
      <dsp:nvSpPr>
        <dsp:cNvPr id="0" name=""/>
        <dsp:cNvSpPr/>
      </dsp:nvSpPr>
      <dsp:spPr>
        <a:xfrm>
          <a:off x="837512" y="3629000"/>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fr-FR" sz="1900" kern="1200" dirty="0"/>
            <a:t>Travail en équipe : Collaboration avec des développeurs seniors et mon collègue </a:t>
          </a:r>
          <a:r>
            <a:rPr lang="fr-FR" sz="1900" kern="1200" dirty="0" err="1"/>
            <a:t>mouhamadou</a:t>
          </a:r>
          <a:r>
            <a:rPr lang="fr-FR" sz="1900" kern="1200" dirty="0"/>
            <a:t>.</a:t>
          </a:r>
          <a:endParaRPr lang="en-US" sz="1900" kern="1200" dirty="0"/>
        </a:p>
      </dsp:txBody>
      <dsp:txXfrm>
        <a:off x="837512" y="3629000"/>
        <a:ext cx="9678087" cy="72511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531063-96C8-4425-8511-8D496E98C50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SN"/>
          </a:p>
        </p:txBody>
      </p:sp>
      <p:sp>
        <p:nvSpPr>
          <p:cNvPr id="3" name="Sous-titre 2">
            <a:extLst>
              <a:ext uri="{FF2B5EF4-FFF2-40B4-BE49-F238E27FC236}">
                <a16:creationId xmlns:a16="http://schemas.microsoft.com/office/drawing/2014/main" id="{C23D0AFD-A90C-2606-0CB2-B82E84A148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SN"/>
          </a:p>
        </p:txBody>
      </p:sp>
      <p:sp>
        <p:nvSpPr>
          <p:cNvPr id="4" name="Espace réservé de la date 3">
            <a:extLst>
              <a:ext uri="{FF2B5EF4-FFF2-40B4-BE49-F238E27FC236}">
                <a16:creationId xmlns:a16="http://schemas.microsoft.com/office/drawing/2014/main" id="{7CE982F6-9BF1-7B65-A03B-0A460AFF6526}"/>
              </a:ext>
            </a:extLst>
          </p:cNvPr>
          <p:cNvSpPr>
            <a:spLocks noGrp="1"/>
          </p:cNvSpPr>
          <p:nvPr>
            <p:ph type="dt" sz="half" idx="10"/>
          </p:nvPr>
        </p:nvSpPr>
        <p:spPr/>
        <p:txBody>
          <a:bodyPr/>
          <a:lstStyle/>
          <a:p>
            <a:fld id="{6F40D05A-223D-42B1-A75F-3F3D925DC72F}" type="datetimeFigureOut">
              <a:rPr lang="fr-SN" smtClean="0"/>
              <a:t>09/08/2024</a:t>
            </a:fld>
            <a:endParaRPr lang="fr-SN"/>
          </a:p>
        </p:txBody>
      </p:sp>
      <p:sp>
        <p:nvSpPr>
          <p:cNvPr id="5" name="Espace réservé du pied de page 4">
            <a:extLst>
              <a:ext uri="{FF2B5EF4-FFF2-40B4-BE49-F238E27FC236}">
                <a16:creationId xmlns:a16="http://schemas.microsoft.com/office/drawing/2014/main" id="{BE71630F-93C0-01F3-2149-054C3FACD8C0}"/>
              </a:ext>
            </a:extLst>
          </p:cNvPr>
          <p:cNvSpPr>
            <a:spLocks noGrp="1"/>
          </p:cNvSpPr>
          <p:nvPr>
            <p:ph type="ftr" sz="quarter" idx="11"/>
          </p:nvPr>
        </p:nvSpPr>
        <p:spPr/>
        <p:txBody>
          <a:bodyPr/>
          <a:lstStyle/>
          <a:p>
            <a:endParaRPr lang="fr-SN"/>
          </a:p>
        </p:txBody>
      </p:sp>
      <p:sp>
        <p:nvSpPr>
          <p:cNvPr id="6" name="Espace réservé du numéro de diapositive 5">
            <a:extLst>
              <a:ext uri="{FF2B5EF4-FFF2-40B4-BE49-F238E27FC236}">
                <a16:creationId xmlns:a16="http://schemas.microsoft.com/office/drawing/2014/main" id="{9F0FDF30-A6A5-E6C2-75BD-CEC7CFE115FE}"/>
              </a:ext>
            </a:extLst>
          </p:cNvPr>
          <p:cNvSpPr>
            <a:spLocks noGrp="1"/>
          </p:cNvSpPr>
          <p:nvPr>
            <p:ph type="sldNum" sz="quarter" idx="12"/>
          </p:nvPr>
        </p:nvSpPr>
        <p:spPr/>
        <p:txBody>
          <a:bodyPr/>
          <a:lstStyle/>
          <a:p>
            <a:fld id="{922CF22A-7D82-4343-8CD9-A479433EC2CF}" type="slidenum">
              <a:rPr lang="fr-SN" smtClean="0"/>
              <a:t>‹N°›</a:t>
            </a:fld>
            <a:endParaRPr lang="fr-SN"/>
          </a:p>
        </p:txBody>
      </p:sp>
    </p:spTree>
    <p:extLst>
      <p:ext uri="{BB962C8B-B14F-4D97-AF65-F5344CB8AC3E}">
        <p14:creationId xmlns:p14="http://schemas.microsoft.com/office/powerpoint/2010/main" val="2179277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9EC604-FE70-CDC5-FD5C-04768B8BC64D}"/>
              </a:ext>
            </a:extLst>
          </p:cNvPr>
          <p:cNvSpPr>
            <a:spLocks noGrp="1"/>
          </p:cNvSpPr>
          <p:nvPr>
            <p:ph type="title"/>
          </p:nvPr>
        </p:nvSpPr>
        <p:spPr/>
        <p:txBody>
          <a:bodyPr/>
          <a:lstStyle/>
          <a:p>
            <a:r>
              <a:rPr lang="fr-FR"/>
              <a:t>Modifiez le style du titre</a:t>
            </a:r>
            <a:endParaRPr lang="fr-SN"/>
          </a:p>
        </p:txBody>
      </p:sp>
      <p:sp>
        <p:nvSpPr>
          <p:cNvPr id="3" name="Espace réservé du texte vertical 2">
            <a:extLst>
              <a:ext uri="{FF2B5EF4-FFF2-40B4-BE49-F238E27FC236}">
                <a16:creationId xmlns:a16="http://schemas.microsoft.com/office/drawing/2014/main" id="{7DB9BE16-8EEC-4528-1273-3F049AEA31B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SN"/>
          </a:p>
        </p:txBody>
      </p:sp>
      <p:sp>
        <p:nvSpPr>
          <p:cNvPr id="4" name="Espace réservé de la date 3">
            <a:extLst>
              <a:ext uri="{FF2B5EF4-FFF2-40B4-BE49-F238E27FC236}">
                <a16:creationId xmlns:a16="http://schemas.microsoft.com/office/drawing/2014/main" id="{2BA302B3-E21B-DF7C-8CB5-E6BABADAF8DB}"/>
              </a:ext>
            </a:extLst>
          </p:cNvPr>
          <p:cNvSpPr>
            <a:spLocks noGrp="1"/>
          </p:cNvSpPr>
          <p:nvPr>
            <p:ph type="dt" sz="half" idx="10"/>
          </p:nvPr>
        </p:nvSpPr>
        <p:spPr/>
        <p:txBody>
          <a:bodyPr/>
          <a:lstStyle/>
          <a:p>
            <a:fld id="{6F40D05A-223D-42B1-A75F-3F3D925DC72F}" type="datetimeFigureOut">
              <a:rPr lang="fr-SN" smtClean="0"/>
              <a:t>09/08/2024</a:t>
            </a:fld>
            <a:endParaRPr lang="fr-SN"/>
          </a:p>
        </p:txBody>
      </p:sp>
      <p:sp>
        <p:nvSpPr>
          <p:cNvPr id="5" name="Espace réservé du pied de page 4">
            <a:extLst>
              <a:ext uri="{FF2B5EF4-FFF2-40B4-BE49-F238E27FC236}">
                <a16:creationId xmlns:a16="http://schemas.microsoft.com/office/drawing/2014/main" id="{3E1A58CA-F193-FA12-DB0E-D42416D216D8}"/>
              </a:ext>
            </a:extLst>
          </p:cNvPr>
          <p:cNvSpPr>
            <a:spLocks noGrp="1"/>
          </p:cNvSpPr>
          <p:nvPr>
            <p:ph type="ftr" sz="quarter" idx="11"/>
          </p:nvPr>
        </p:nvSpPr>
        <p:spPr/>
        <p:txBody>
          <a:bodyPr/>
          <a:lstStyle/>
          <a:p>
            <a:endParaRPr lang="fr-SN"/>
          </a:p>
        </p:txBody>
      </p:sp>
      <p:sp>
        <p:nvSpPr>
          <p:cNvPr id="6" name="Espace réservé du numéro de diapositive 5">
            <a:extLst>
              <a:ext uri="{FF2B5EF4-FFF2-40B4-BE49-F238E27FC236}">
                <a16:creationId xmlns:a16="http://schemas.microsoft.com/office/drawing/2014/main" id="{415BCB0E-191A-4174-CADA-DE2452FC93DB}"/>
              </a:ext>
            </a:extLst>
          </p:cNvPr>
          <p:cNvSpPr>
            <a:spLocks noGrp="1"/>
          </p:cNvSpPr>
          <p:nvPr>
            <p:ph type="sldNum" sz="quarter" idx="12"/>
          </p:nvPr>
        </p:nvSpPr>
        <p:spPr/>
        <p:txBody>
          <a:bodyPr/>
          <a:lstStyle/>
          <a:p>
            <a:fld id="{922CF22A-7D82-4343-8CD9-A479433EC2CF}" type="slidenum">
              <a:rPr lang="fr-SN" smtClean="0"/>
              <a:t>‹N°›</a:t>
            </a:fld>
            <a:endParaRPr lang="fr-SN"/>
          </a:p>
        </p:txBody>
      </p:sp>
    </p:spTree>
    <p:extLst>
      <p:ext uri="{BB962C8B-B14F-4D97-AF65-F5344CB8AC3E}">
        <p14:creationId xmlns:p14="http://schemas.microsoft.com/office/powerpoint/2010/main" val="2951749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3CA78F2-EB0A-05E1-CFDA-0752803132BE}"/>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SN"/>
          </a:p>
        </p:txBody>
      </p:sp>
      <p:sp>
        <p:nvSpPr>
          <p:cNvPr id="3" name="Espace réservé du texte vertical 2">
            <a:extLst>
              <a:ext uri="{FF2B5EF4-FFF2-40B4-BE49-F238E27FC236}">
                <a16:creationId xmlns:a16="http://schemas.microsoft.com/office/drawing/2014/main" id="{87F13D8A-3BD9-C874-E441-28476E2AB0E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SN"/>
          </a:p>
        </p:txBody>
      </p:sp>
      <p:sp>
        <p:nvSpPr>
          <p:cNvPr id="4" name="Espace réservé de la date 3">
            <a:extLst>
              <a:ext uri="{FF2B5EF4-FFF2-40B4-BE49-F238E27FC236}">
                <a16:creationId xmlns:a16="http://schemas.microsoft.com/office/drawing/2014/main" id="{14DF70A9-A5FE-8E9E-CF7E-F3AD9AFBA56B}"/>
              </a:ext>
            </a:extLst>
          </p:cNvPr>
          <p:cNvSpPr>
            <a:spLocks noGrp="1"/>
          </p:cNvSpPr>
          <p:nvPr>
            <p:ph type="dt" sz="half" idx="10"/>
          </p:nvPr>
        </p:nvSpPr>
        <p:spPr/>
        <p:txBody>
          <a:bodyPr/>
          <a:lstStyle/>
          <a:p>
            <a:fld id="{6F40D05A-223D-42B1-A75F-3F3D925DC72F}" type="datetimeFigureOut">
              <a:rPr lang="fr-SN" smtClean="0"/>
              <a:t>09/08/2024</a:t>
            </a:fld>
            <a:endParaRPr lang="fr-SN"/>
          </a:p>
        </p:txBody>
      </p:sp>
      <p:sp>
        <p:nvSpPr>
          <p:cNvPr id="5" name="Espace réservé du pied de page 4">
            <a:extLst>
              <a:ext uri="{FF2B5EF4-FFF2-40B4-BE49-F238E27FC236}">
                <a16:creationId xmlns:a16="http://schemas.microsoft.com/office/drawing/2014/main" id="{29FFE3FC-B1CD-1800-F74E-3B3B11D11A73}"/>
              </a:ext>
            </a:extLst>
          </p:cNvPr>
          <p:cNvSpPr>
            <a:spLocks noGrp="1"/>
          </p:cNvSpPr>
          <p:nvPr>
            <p:ph type="ftr" sz="quarter" idx="11"/>
          </p:nvPr>
        </p:nvSpPr>
        <p:spPr/>
        <p:txBody>
          <a:bodyPr/>
          <a:lstStyle/>
          <a:p>
            <a:endParaRPr lang="fr-SN"/>
          </a:p>
        </p:txBody>
      </p:sp>
      <p:sp>
        <p:nvSpPr>
          <p:cNvPr id="6" name="Espace réservé du numéro de diapositive 5">
            <a:extLst>
              <a:ext uri="{FF2B5EF4-FFF2-40B4-BE49-F238E27FC236}">
                <a16:creationId xmlns:a16="http://schemas.microsoft.com/office/drawing/2014/main" id="{696EC2DA-1C27-52A6-0D70-5AEBFBEADABC}"/>
              </a:ext>
            </a:extLst>
          </p:cNvPr>
          <p:cNvSpPr>
            <a:spLocks noGrp="1"/>
          </p:cNvSpPr>
          <p:nvPr>
            <p:ph type="sldNum" sz="quarter" idx="12"/>
          </p:nvPr>
        </p:nvSpPr>
        <p:spPr/>
        <p:txBody>
          <a:bodyPr/>
          <a:lstStyle/>
          <a:p>
            <a:fld id="{922CF22A-7D82-4343-8CD9-A479433EC2CF}" type="slidenum">
              <a:rPr lang="fr-SN" smtClean="0"/>
              <a:t>‹N°›</a:t>
            </a:fld>
            <a:endParaRPr lang="fr-SN"/>
          </a:p>
        </p:txBody>
      </p:sp>
    </p:spTree>
    <p:extLst>
      <p:ext uri="{BB962C8B-B14F-4D97-AF65-F5344CB8AC3E}">
        <p14:creationId xmlns:p14="http://schemas.microsoft.com/office/powerpoint/2010/main" val="1945397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F34EBC-DA9F-C79B-1367-B7EEDA1A4D46}"/>
              </a:ext>
            </a:extLst>
          </p:cNvPr>
          <p:cNvSpPr>
            <a:spLocks noGrp="1"/>
          </p:cNvSpPr>
          <p:nvPr>
            <p:ph type="title"/>
          </p:nvPr>
        </p:nvSpPr>
        <p:spPr/>
        <p:txBody>
          <a:bodyPr/>
          <a:lstStyle/>
          <a:p>
            <a:r>
              <a:rPr lang="fr-FR"/>
              <a:t>Modifiez le style du titre</a:t>
            </a:r>
            <a:endParaRPr lang="fr-SN"/>
          </a:p>
        </p:txBody>
      </p:sp>
      <p:sp>
        <p:nvSpPr>
          <p:cNvPr id="3" name="Espace réservé du contenu 2">
            <a:extLst>
              <a:ext uri="{FF2B5EF4-FFF2-40B4-BE49-F238E27FC236}">
                <a16:creationId xmlns:a16="http://schemas.microsoft.com/office/drawing/2014/main" id="{670F21D2-59A0-CE1E-8AA5-E53D130B634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SN"/>
          </a:p>
        </p:txBody>
      </p:sp>
      <p:sp>
        <p:nvSpPr>
          <p:cNvPr id="4" name="Espace réservé de la date 3">
            <a:extLst>
              <a:ext uri="{FF2B5EF4-FFF2-40B4-BE49-F238E27FC236}">
                <a16:creationId xmlns:a16="http://schemas.microsoft.com/office/drawing/2014/main" id="{74DEC4CE-777B-FD0C-5FA7-84AB8ED765A3}"/>
              </a:ext>
            </a:extLst>
          </p:cNvPr>
          <p:cNvSpPr>
            <a:spLocks noGrp="1"/>
          </p:cNvSpPr>
          <p:nvPr>
            <p:ph type="dt" sz="half" idx="10"/>
          </p:nvPr>
        </p:nvSpPr>
        <p:spPr/>
        <p:txBody>
          <a:bodyPr/>
          <a:lstStyle/>
          <a:p>
            <a:fld id="{6F40D05A-223D-42B1-A75F-3F3D925DC72F}" type="datetimeFigureOut">
              <a:rPr lang="fr-SN" smtClean="0"/>
              <a:t>09/08/2024</a:t>
            </a:fld>
            <a:endParaRPr lang="fr-SN"/>
          </a:p>
        </p:txBody>
      </p:sp>
      <p:sp>
        <p:nvSpPr>
          <p:cNvPr id="5" name="Espace réservé du pied de page 4">
            <a:extLst>
              <a:ext uri="{FF2B5EF4-FFF2-40B4-BE49-F238E27FC236}">
                <a16:creationId xmlns:a16="http://schemas.microsoft.com/office/drawing/2014/main" id="{D388E12E-F0C6-23F1-79C1-64EE29B95B1A}"/>
              </a:ext>
            </a:extLst>
          </p:cNvPr>
          <p:cNvSpPr>
            <a:spLocks noGrp="1"/>
          </p:cNvSpPr>
          <p:nvPr>
            <p:ph type="ftr" sz="quarter" idx="11"/>
          </p:nvPr>
        </p:nvSpPr>
        <p:spPr/>
        <p:txBody>
          <a:bodyPr/>
          <a:lstStyle/>
          <a:p>
            <a:endParaRPr lang="fr-SN"/>
          </a:p>
        </p:txBody>
      </p:sp>
      <p:sp>
        <p:nvSpPr>
          <p:cNvPr id="6" name="Espace réservé du numéro de diapositive 5">
            <a:extLst>
              <a:ext uri="{FF2B5EF4-FFF2-40B4-BE49-F238E27FC236}">
                <a16:creationId xmlns:a16="http://schemas.microsoft.com/office/drawing/2014/main" id="{C94202E5-BF4B-357B-F996-37B84C5F9002}"/>
              </a:ext>
            </a:extLst>
          </p:cNvPr>
          <p:cNvSpPr>
            <a:spLocks noGrp="1"/>
          </p:cNvSpPr>
          <p:nvPr>
            <p:ph type="sldNum" sz="quarter" idx="12"/>
          </p:nvPr>
        </p:nvSpPr>
        <p:spPr/>
        <p:txBody>
          <a:bodyPr/>
          <a:lstStyle/>
          <a:p>
            <a:fld id="{922CF22A-7D82-4343-8CD9-A479433EC2CF}" type="slidenum">
              <a:rPr lang="fr-SN" smtClean="0"/>
              <a:t>‹N°›</a:t>
            </a:fld>
            <a:endParaRPr lang="fr-SN"/>
          </a:p>
        </p:txBody>
      </p:sp>
    </p:spTree>
    <p:extLst>
      <p:ext uri="{BB962C8B-B14F-4D97-AF65-F5344CB8AC3E}">
        <p14:creationId xmlns:p14="http://schemas.microsoft.com/office/powerpoint/2010/main" val="1749163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7BBA3E-596B-928F-4388-2490416FF8B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SN"/>
          </a:p>
        </p:txBody>
      </p:sp>
      <p:sp>
        <p:nvSpPr>
          <p:cNvPr id="3" name="Espace réservé du texte 2">
            <a:extLst>
              <a:ext uri="{FF2B5EF4-FFF2-40B4-BE49-F238E27FC236}">
                <a16:creationId xmlns:a16="http://schemas.microsoft.com/office/drawing/2014/main" id="{45BD9858-196C-FD6A-1AF9-F648C4E9BF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D19A8893-0E07-A339-E721-07133A591B71}"/>
              </a:ext>
            </a:extLst>
          </p:cNvPr>
          <p:cNvSpPr>
            <a:spLocks noGrp="1"/>
          </p:cNvSpPr>
          <p:nvPr>
            <p:ph type="dt" sz="half" idx="10"/>
          </p:nvPr>
        </p:nvSpPr>
        <p:spPr/>
        <p:txBody>
          <a:bodyPr/>
          <a:lstStyle/>
          <a:p>
            <a:fld id="{6F40D05A-223D-42B1-A75F-3F3D925DC72F}" type="datetimeFigureOut">
              <a:rPr lang="fr-SN" smtClean="0"/>
              <a:t>09/08/2024</a:t>
            </a:fld>
            <a:endParaRPr lang="fr-SN"/>
          </a:p>
        </p:txBody>
      </p:sp>
      <p:sp>
        <p:nvSpPr>
          <p:cNvPr id="5" name="Espace réservé du pied de page 4">
            <a:extLst>
              <a:ext uri="{FF2B5EF4-FFF2-40B4-BE49-F238E27FC236}">
                <a16:creationId xmlns:a16="http://schemas.microsoft.com/office/drawing/2014/main" id="{5772B342-788F-0CFE-A1E0-8FFAB502F646}"/>
              </a:ext>
            </a:extLst>
          </p:cNvPr>
          <p:cNvSpPr>
            <a:spLocks noGrp="1"/>
          </p:cNvSpPr>
          <p:nvPr>
            <p:ph type="ftr" sz="quarter" idx="11"/>
          </p:nvPr>
        </p:nvSpPr>
        <p:spPr/>
        <p:txBody>
          <a:bodyPr/>
          <a:lstStyle/>
          <a:p>
            <a:endParaRPr lang="fr-SN"/>
          </a:p>
        </p:txBody>
      </p:sp>
      <p:sp>
        <p:nvSpPr>
          <p:cNvPr id="6" name="Espace réservé du numéro de diapositive 5">
            <a:extLst>
              <a:ext uri="{FF2B5EF4-FFF2-40B4-BE49-F238E27FC236}">
                <a16:creationId xmlns:a16="http://schemas.microsoft.com/office/drawing/2014/main" id="{C8A4FB65-EF9B-264D-7C82-6901386F0140}"/>
              </a:ext>
            </a:extLst>
          </p:cNvPr>
          <p:cNvSpPr>
            <a:spLocks noGrp="1"/>
          </p:cNvSpPr>
          <p:nvPr>
            <p:ph type="sldNum" sz="quarter" idx="12"/>
          </p:nvPr>
        </p:nvSpPr>
        <p:spPr/>
        <p:txBody>
          <a:bodyPr/>
          <a:lstStyle/>
          <a:p>
            <a:fld id="{922CF22A-7D82-4343-8CD9-A479433EC2CF}" type="slidenum">
              <a:rPr lang="fr-SN" smtClean="0"/>
              <a:t>‹N°›</a:t>
            </a:fld>
            <a:endParaRPr lang="fr-SN"/>
          </a:p>
        </p:txBody>
      </p:sp>
    </p:spTree>
    <p:extLst>
      <p:ext uri="{BB962C8B-B14F-4D97-AF65-F5344CB8AC3E}">
        <p14:creationId xmlns:p14="http://schemas.microsoft.com/office/powerpoint/2010/main" val="4150660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B03AE8-26C8-0864-A4E2-3E99F3AE56C5}"/>
              </a:ext>
            </a:extLst>
          </p:cNvPr>
          <p:cNvSpPr>
            <a:spLocks noGrp="1"/>
          </p:cNvSpPr>
          <p:nvPr>
            <p:ph type="title"/>
          </p:nvPr>
        </p:nvSpPr>
        <p:spPr/>
        <p:txBody>
          <a:bodyPr/>
          <a:lstStyle/>
          <a:p>
            <a:r>
              <a:rPr lang="fr-FR"/>
              <a:t>Modifiez le style du titre</a:t>
            </a:r>
            <a:endParaRPr lang="fr-SN"/>
          </a:p>
        </p:txBody>
      </p:sp>
      <p:sp>
        <p:nvSpPr>
          <p:cNvPr id="3" name="Espace réservé du contenu 2">
            <a:extLst>
              <a:ext uri="{FF2B5EF4-FFF2-40B4-BE49-F238E27FC236}">
                <a16:creationId xmlns:a16="http://schemas.microsoft.com/office/drawing/2014/main" id="{03323741-87F8-FF88-3011-95DE82F7AA9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SN"/>
          </a:p>
        </p:txBody>
      </p:sp>
      <p:sp>
        <p:nvSpPr>
          <p:cNvPr id="4" name="Espace réservé du contenu 3">
            <a:extLst>
              <a:ext uri="{FF2B5EF4-FFF2-40B4-BE49-F238E27FC236}">
                <a16:creationId xmlns:a16="http://schemas.microsoft.com/office/drawing/2014/main" id="{F26B4690-8136-7412-DFB9-59C4ADE8111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SN"/>
          </a:p>
        </p:txBody>
      </p:sp>
      <p:sp>
        <p:nvSpPr>
          <p:cNvPr id="5" name="Espace réservé de la date 4">
            <a:extLst>
              <a:ext uri="{FF2B5EF4-FFF2-40B4-BE49-F238E27FC236}">
                <a16:creationId xmlns:a16="http://schemas.microsoft.com/office/drawing/2014/main" id="{E5C38A72-058A-D3AE-04C3-D1078CFAD2CC}"/>
              </a:ext>
            </a:extLst>
          </p:cNvPr>
          <p:cNvSpPr>
            <a:spLocks noGrp="1"/>
          </p:cNvSpPr>
          <p:nvPr>
            <p:ph type="dt" sz="half" idx="10"/>
          </p:nvPr>
        </p:nvSpPr>
        <p:spPr/>
        <p:txBody>
          <a:bodyPr/>
          <a:lstStyle/>
          <a:p>
            <a:fld id="{6F40D05A-223D-42B1-A75F-3F3D925DC72F}" type="datetimeFigureOut">
              <a:rPr lang="fr-SN" smtClean="0"/>
              <a:t>09/08/2024</a:t>
            </a:fld>
            <a:endParaRPr lang="fr-SN"/>
          </a:p>
        </p:txBody>
      </p:sp>
      <p:sp>
        <p:nvSpPr>
          <p:cNvPr id="6" name="Espace réservé du pied de page 5">
            <a:extLst>
              <a:ext uri="{FF2B5EF4-FFF2-40B4-BE49-F238E27FC236}">
                <a16:creationId xmlns:a16="http://schemas.microsoft.com/office/drawing/2014/main" id="{117B85FA-8F3A-D7CF-431C-2F021606C97A}"/>
              </a:ext>
            </a:extLst>
          </p:cNvPr>
          <p:cNvSpPr>
            <a:spLocks noGrp="1"/>
          </p:cNvSpPr>
          <p:nvPr>
            <p:ph type="ftr" sz="quarter" idx="11"/>
          </p:nvPr>
        </p:nvSpPr>
        <p:spPr/>
        <p:txBody>
          <a:bodyPr/>
          <a:lstStyle/>
          <a:p>
            <a:endParaRPr lang="fr-SN"/>
          </a:p>
        </p:txBody>
      </p:sp>
      <p:sp>
        <p:nvSpPr>
          <p:cNvPr id="7" name="Espace réservé du numéro de diapositive 6">
            <a:extLst>
              <a:ext uri="{FF2B5EF4-FFF2-40B4-BE49-F238E27FC236}">
                <a16:creationId xmlns:a16="http://schemas.microsoft.com/office/drawing/2014/main" id="{F778C30E-61A0-9A0A-40AE-5A848777E0E4}"/>
              </a:ext>
            </a:extLst>
          </p:cNvPr>
          <p:cNvSpPr>
            <a:spLocks noGrp="1"/>
          </p:cNvSpPr>
          <p:nvPr>
            <p:ph type="sldNum" sz="quarter" idx="12"/>
          </p:nvPr>
        </p:nvSpPr>
        <p:spPr/>
        <p:txBody>
          <a:bodyPr/>
          <a:lstStyle/>
          <a:p>
            <a:fld id="{922CF22A-7D82-4343-8CD9-A479433EC2CF}" type="slidenum">
              <a:rPr lang="fr-SN" smtClean="0"/>
              <a:t>‹N°›</a:t>
            </a:fld>
            <a:endParaRPr lang="fr-SN"/>
          </a:p>
        </p:txBody>
      </p:sp>
    </p:spTree>
    <p:extLst>
      <p:ext uri="{BB962C8B-B14F-4D97-AF65-F5344CB8AC3E}">
        <p14:creationId xmlns:p14="http://schemas.microsoft.com/office/powerpoint/2010/main" val="2779248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8DE591-ED87-1C80-2F43-DCDB20487D76}"/>
              </a:ext>
            </a:extLst>
          </p:cNvPr>
          <p:cNvSpPr>
            <a:spLocks noGrp="1"/>
          </p:cNvSpPr>
          <p:nvPr>
            <p:ph type="title"/>
          </p:nvPr>
        </p:nvSpPr>
        <p:spPr>
          <a:xfrm>
            <a:off x="839788" y="365125"/>
            <a:ext cx="10515600" cy="1325563"/>
          </a:xfrm>
        </p:spPr>
        <p:txBody>
          <a:bodyPr/>
          <a:lstStyle/>
          <a:p>
            <a:r>
              <a:rPr lang="fr-FR"/>
              <a:t>Modifiez le style du titre</a:t>
            </a:r>
            <a:endParaRPr lang="fr-SN"/>
          </a:p>
        </p:txBody>
      </p:sp>
      <p:sp>
        <p:nvSpPr>
          <p:cNvPr id="3" name="Espace réservé du texte 2">
            <a:extLst>
              <a:ext uri="{FF2B5EF4-FFF2-40B4-BE49-F238E27FC236}">
                <a16:creationId xmlns:a16="http://schemas.microsoft.com/office/drawing/2014/main" id="{FE5D7593-8B1D-729A-82EA-0405495518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7B6435D-A660-6C87-31CA-BFBC80670E9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SN"/>
          </a:p>
        </p:txBody>
      </p:sp>
      <p:sp>
        <p:nvSpPr>
          <p:cNvPr id="5" name="Espace réservé du texte 4">
            <a:extLst>
              <a:ext uri="{FF2B5EF4-FFF2-40B4-BE49-F238E27FC236}">
                <a16:creationId xmlns:a16="http://schemas.microsoft.com/office/drawing/2014/main" id="{CA4F16AC-00D7-4BBB-35EF-2796826E65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21EB5C5-E8A8-3147-B46C-9201F173342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SN"/>
          </a:p>
        </p:txBody>
      </p:sp>
      <p:sp>
        <p:nvSpPr>
          <p:cNvPr id="7" name="Espace réservé de la date 6">
            <a:extLst>
              <a:ext uri="{FF2B5EF4-FFF2-40B4-BE49-F238E27FC236}">
                <a16:creationId xmlns:a16="http://schemas.microsoft.com/office/drawing/2014/main" id="{951CFEF3-C815-85B6-0866-89FB90FF794A}"/>
              </a:ext>
            </a:extLst>
          </p:cNvPr>
          <p:cNvSpPr>
            <a:spLocks noGrp="1"/>
          </p:cNvSpPr>
          <p:nvPr>
            <p:ph type="dt" sz="half" idx="10"/>
          </p:nvPr>
        </p:nvSpPr>
        <p:spPr/>
        <p:txBody>
          <a:bodyPr/>
          <a:lstStyle/>
          <a:p>
            <a:fld id="{6F40D05A-223D-42B1-A75F-3F3D925DC72F}" type="datetimeFigureOut">
              <a:rPr lang="fr-SN" smtClean="0"/>
              <a:t>09/08/2024</a:t>
            </a:fld>
            <a:endParaRPr lang="fr-SN"/>
          </a:p>
        </p:txBody>
      </p:sp>
      <p:sp>
        <p:nvSpPr>
          <p:cNvPr id="8" name="Espace réservé du pied de page 7">
            <a:extLst>
              <a:ext uri="{FF2B5EF4-FFF2-40B4-BE49-F238E27FC236}">
                <a16:creationId xmlns:a16="http://schemas.microsoft.com/office/drawing/2014/main" id="{401FB03C-35F0-1379-F639-347FEFDA732A}"/>
              </a:ext>
            </a:extLst>
          </p:cNvPr>
          <p:cNvSpPr>
            <a:spLocks noGrp="1"/>
          </p:cNvSpPr>
          <p:nvPr>
            <p:ph type="ftr" sz="quarter" idx="11"/>
          </p:nvPr>
        </p:nvSpPr>
        <p:spPr/>
        <p:txBody>
          <a:bodyPr/>
          <a:lstStyle/>
          <a:p>
            <a:endParaRPr lang="fr-SN"/>
          </a:p>
        </p:txBody>
      </p:sp>
      <p:sp>
        <p:nvSpPr>
          <p:cNvPr id="9" name="Espace réservé du numéro de diapositive 8">
            <a:extLst>
              <a:ext uri="{FF2B5EF4-FFF2-40B4-BE49-F238E27FC236}">
                <a16:creationId xmlns:a16="http://schemas.microsoft.com/office/drawing/2014/main" id="{A9B0539C-FB47-95C8-B4E1-8D29E2B2FAAD}"/>
              </a:ext>
            </a:extLst>
          </p:cNvPr>
          <p:cNvSpPr>
            <a:spLocks noGrp="1"/>
          </p:cNvSpPr>
          <p:nvPr>
            <p:ph type="sldNum" sz="quarter" idx="12"/>
          </p:nvPr>
        </p:nvSpPr>
        <p:spPr/>
        <p:txBody>
          <a:bodyPr/>
          <a:lstStyle/>
          <a:p>
            <a:fld id="{922CF22A-7D82-4343-8CD9-A479433EC2CF}" type="slidenum">
              <a:rPr lang="fr-SN" smtClean="0"/>
              <a:t>‹N°›</a:t>
            </a:fld>
            <a:endParaRPr lang="fr-SN"/>
          </a:p>
        </p:txBody>
      </p:sp>
    </p:spTree>
    <p:extLst>
      <p:ext uri="{BB962C8B-B14F-4D97-AF65-F5344CB8AC3E}">
        <p14:creationId xmlns:p14="http://schemas.microsoft.com/office/powerpoint/2010/main" val="1429292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5596F6-D811-D8DE-6FB3-C935F0F78D6A}"/>
              </a:ext>
            </a:extLst>
          </p:cNvPr>
          <p:cNvSpPr>
            <a:spLocks noGrp="1"/>
          </p:cNvSpPr>
          <p:nvPr>
            <p:ph type="title"/>
          </p:nvPr>
        </p:nvSpPr>
        <p:spPr/>
        <p:txBody>
          <a:bodyPr/>
          <a:lstStyle/>
          <a:p>
            <a:r>
              <a:rPr lang="fr-FR"/>
              <a:t>Modifiez le style du titre</a:t>
            </a:r>
            <a:endParaRPr lang="fr-SN"/>
          </a:p>
        </p:txBody>
      </p:sp>
      <p:sp>
        <p:nvSpPr>
          <p:cNvPr id="3" name="Espace réservé de la date 2">
            <a:extLst>
              <a:ext uri="{FF2B5EF4-FFF2-40B4-BE49-F238E27FC236}">
                <a16:creationId xmlns:a16="http://schemas.microsoft.com/office/drawing/2014/main" id="{26020F63-653B-25B0-58C5-C62438ABC0DF}"/>
              </a:ext>
            </a:extLst>
          </p:cNvPr>
          <p:cNvSpPr>
            <a:spLocks noGrp="1"/>
          </p:cNvSpPr>
          <p:nvPr>
            <p:ph type="dt" sz="half" idx="10"/>
          </p:nvPr>
        </p:nvSpPr>
        <p:spPr/>
        <p:txBody>
          <a:bodyPr/>
          <a:lstStyle/>
          <a:p>
            <a:fld id="{6F40D05A-223D-42B1-A75F-3F3D925DC72F}" type="datetimeFigureOut">
              <a:rPr lang="fr-SN" smtClean="0"/>
              <a:t>09/08/2024</a:t>
            </a:fld>
            <a:endParaRPr lang="fr-SN"/>
          </a:p>
        </p:txBody>
      </p:sp>
      <p:sp>
        <p:nvSpPr>
          <p:cNvPr id="4" name="Espace réservé du pied de page 3">
            <a:extLst>
              <a:ext uri="{FF2B5EF4-FFF2-40B4-BE49-F238E27FC236}">
                <a16:creationId xmlns:a16="http://schemas.microsoft.com/office/drawing/2014/main" id="{E3C0CAF7-22FD-883B-CFF7-3B659373D9A1}"/>
              </a:ext>
            </a:extLst>
          </p:cNvPr>
          <p:cNvSpPr>
            <a:spLocks noGrp="1"/>
          </p:cNvSpPr>
          <p:nvPr>
            <p:ph type="ftr" sz="quarter" idx="11"/>
          </p:nvPr>
        </p:nvSpPr>
        <p:spPr/>
        <p:txBody>
          <a:bodyPr/>
          <a:lstStyle/>
          <a:p>
            <a:endParaRPr lang="fr-SN"/>
          </a:p>
        </p:txBody>
      </p:sp>
      <p:sp>
        <p:nvSpPr>
          <p:cNvPr id="5" name="Espace réservé du numéro de diapositive 4">
            <a:extLst>
              <a:ext uri="{FF2B5EF4-FFF2-40B4-BE49-F238E27FC236}">
                <a16:creationId xmlns:a16="http://schemas.microsoft.com/office/drawing/2014/main" id="{A6D96274-D65C-1F0D-502A-F6563A451CC8}"/>
              </a:ext>
            </a:extLst>
          </p:cNvPr>
          <p:cNvSpPr>
            <a:spLocks noGrp="1"/>
          </p:cNvSpPr>
          <p:nvPr>
            <p:ph type="sldNum" sz="quarter" idx="12"/>
          </p:nvPr>
        </p:nvSpPr>
        <p:spPr/>
        <p:txBody>
          <a:bodyPr/>
          <a:lstStyle/>
          <a:p>
            <a:fld id="{922CF22A-7D82-4343-8CD9-A479433EC2CF}" type="slidenum">
              <a:rPr lang="fr-SN" smtClean="0"/>
              <a:t>‹N°›</a:t>
            </a:fld>
            <a:endParaRPr lang="fr-SN"/>
          </a:p>
        </p:txBody>
      </p:sp>
    </p:spTree>
    <p:extLst>
      <p:ext uri="{BB962C8B-B14F-4D97-AF65-F5344CB8AC3E}">
        <p14:creationId xmlns:p14="http://schemas.microsoft.com/office/powerpoint/2010/main" val="3669038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E4DD41E-BA2E-ACD9-8FF8-F3CB07732C1F}"/>
              </a:ext>
            </a:extLst>
          </p:cNvPr>
          <p:cNvSpPr>
            <a:spLocks noGrp="1"/>
          </p:cNvSpPr>
          <p:nvPr>
            <p:ph type="dt" sz="half" idx="10"/>
          </p:nvPr>
        </p:nvSpPr>
        <p:spPr/>
        <p:txBody>
          <a:bodyPr/>
          <a:lstStyle/>
          <a:p>
            <a:fld id="{6F40D05A-223D-42B1-A75F-3F3D925DC72F}" type="datetimeFigureOut">
              <a:rPr lang="fr-SN" smtClean="0"/>
              <a:t>09/08/2024</a:t>
            </a:fld>
            <a:endParaRPr lang="fr-SN"/>
          </a:p>
        </p:txBody>
      </p:sp>
      <p:sp>
        <p:nvSpPr>
          <p:cNvPr id="3" name="Espace réservé du pied de page 2">
            <a:extLst>
              <a:ext uri="{FF2B5EF4-FFF2-40B4-BE49-F238E27FC236}">
                <a16:creationId xmlns:a16="http://schemas.microsoft.com/office/drawing/2014/main" id="{73CE456E-DB33-EE1C-AB13-17C8987BBE35}"/>
              </a:ext>
            </a:extLst>
          </p:cNvPr>
          <p:cNvSpPr>
            <a:spLocks noGrp="1"/>
          </p:cNvSpPr>
          <p:nvPr>
            <p:ph type="ftr" sz="quarter" idx="11"/>
          </p:nvPr>
        </p:nvSpPr>
        <p:spPr/>
        <p:txBody>
          <a:bodyPr/>
          <a:lstStyle/>
          <a:p>
            <a:endParaRPr lang="fr-SN"/>
          </a:p>
        </p:txBody>
      </p:sp>
      <p:sp>
        <p:nvSpPr>
          <p:cNvPr id="4" name="Espace réservé du numéro de diapositive 3">
            <a:extLst>
              <a:ext uri="{FF2B5EF4-FFF2-40B4-BE49-F238E27FC236}">
                <a16:creationId xmlns:a16="http://schemas.microsoft.com/office/drawing/2014/main" id="{9F6F7752-80E4-7952-ED75-CC0CB8142D8B}"/>
              </a:ext>
            </a:extLst>
          </p:cNvPr>
          <p:cNvSpPr>
            <a:spLocks noGrp="1"/>
          </p:cNvSpPr>
          <p:nvPr>
            <p:ph type="sldNum" sz="quarter" idx="12"/>
          </p:nvPr>
        </p:nvSpPr>
        <p:spPr/>
        <p:txBody>
          <a:bodyPr/>
          <a:lstStyle/>
          <a:p>
            <a:fld id="{922CF22A-7D82-4343-8CD9-A479433EC2CF}" type="slidenum">
              <a:rPr lang="fr-SN" smtClean="0"/>
              <a:t>‹N°›</a:t>
            </a:fld>
            <a:endParaRPr lang="fr-SN"/>
          </a:p>
        </p:txBody>
      </p:sp>
    </p:spTree>
    <p:extLst>
      <p:ext uri="{BB962C8B-B14F-4D97-AF65-F5344CB8AC3E}">
        <p14:creationId xmlns:p14="http://schemas.microsoft.com/office/powerpoint/2010/main" val="3571663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2BCA7F-89ED-D619-172D-BF47FC898B2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SN"/>
          </a:p>
        </p:txBody>
      </p:sp>
      <p:sp>
        <p:nvSpPr>
          <p:cNvPr id="3" name="Espace réservé du contenu 2">
            <a:extLst>
              <a:ext uri="{FF2B5EF4-FFF2-40B4-BE49-F238E27FC236}">
                <a16:creationId xmlns:a16="http://schemas.microsoft.com/office/drawing/2014/main" id="{886CC521-E8C1-FE17-0A81-A3CC888638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SN"/>
          </a:p>
        </p:txBody>
      </p:sp>
      <p:sp>
        <p:nvSpPr>
          <p:cNvPr id="4" name="Espace réservé du texte 3">
            <a:extLst>
              <a:ext uri="{FF2B5EF4-FFF2-40B4-BE49-F238E27FC236}">
                <a16:creationId xmlns:a16="http://schemas.microsoft.com/office/drawing/2014/main" id="{DAD63B5B-5AE4-F6B3-D418-55933B299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5C6D174-BCCC-987A-584B-E6E2BC257ACC}"/>
              </a:ext>
            </a:extLst>
          </p:cNvPr>
          <p:cNvSpPr>
            <a:spLocks noGrp="1"/>
          </p:cNvSpPr>
          <p:nvPr>
            <p:ph type="dt" sz="half" idx="10"/>
          </p:nvPr>
        </p:nvSpPr>
        <p:spPr/>
        <p:txBody>
          <a:bodyPr/>
          <a:lstStyle/>
          <a:p>
            <a:fld id="{6F40D05A-223D-42B1-A75F-3F3D925DC72F}" type="datetimeFigureOut">
              <a:rPr lang="fr-SN" smtClean="0"/>
              <a:t>09/08/2024</a:t>
            </a:fld>
            <a:endParaRPr lang="fr-SN"/>
          </a:p>
        </p:txBody>
      </p:sp>
      <p:sp>
        <p:nvSpPr>
          <p:cNvPr id="6" name="Espace réservé du pied de page 5">
            <a:extLst>
              <a:ext uri="{FF2B5EF4-FFF2-40B4-BE49-F238E27FC236}">
                <a16:creationId xmlns:a16="http://schemas.microsoft.com/office/drawing/2014/main" id="{ABB98BD3-6B44-4334-6B8F-7F8E9F6CE94B}"/>
              </a:ext>
            </a:extLst>
          </p:cNvPr>
          <p:cNvSpPr>
            <a:spLocks noGrp="1"/>
          </p:cNvSpPr>
          <p:nvPr>
            <p:ph type="ftr" sz="quarter" idx="11"/>
          </p:nvPr>
        </p:nvSpPr>
        <p:spPr/>
        <p:txBody>
          <a:bodyPr/>
          <a:lstStyle/>
          <a:p>
            <a:endParaRPr lang="fr-SN"/>
          </a:p>
        </p:txBody>
      </p:sp>
      <p:sp>
        <p:nvSpPr>
          <p:cNvPr id="7" name="Espace réservé du numéro de diapositive 6">
            <a:extLst>
              <a:ext uri="{FF2B5EF4-FFF2-40B4-BE49-F238E27FC236}">
                <a16:creationId xmlns:a16="http://schemas.microsoft.com/office/drawing/2014/main" id="{B0462348-2FA6-9F55-380D-40062B73D73B}"/>
              </a:ext>
            </a:extLst>
          </p:cNvPr>
          <p:cNvSpPr>
            <a:spLocks noGrp="1"/>
          </p:cNvSpPr>
          <p:nvPr>
            <p:ph type="sldNum" sz="quarter" idx="12"/>
          </p:nvPr>
        </p:nvSpPr>
        <p:spPr/>
        <p:txBody>
          <a:bodyPr/>
          <a:lstStyle/>
          <a:p>
            <a:fld id="{922CF22A-7D82-4343-8CD9-A479433EC2CF}" type="slidenum">
              <a:rPr lang="fr-SN" smtClean="0"/>
              <a:t>‹N°›</a:t>
            </a:fld>
            <a:endParaRPr lang="fr-SN"/>
          </a:p>
        </p:txBody>
      </p:sp>
    </p:spTree>
    <p:extLst>
      <p:ext uri="{BB962C8B-B14F-4D97-AF65-F5344CB8AC3E}">
        <p14:creationId xmlns:p14="http://schemas.microsoft.com/office/powerpoint/2010/main" val="4118204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DDBF1-E8FF-FB2F-40E6-666D436E79D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SN"/>
          </a:p>
        </p:txBody>
      </p:sp>
      <p:sp>
        <p:nvSpPr>
          <p:cNvPr id="3" name="Espace réservé pour une image  2">
            <a:extLst>
              <a:ext uri="{FF2B5EF4-FFF2-40B4-BE49-F238E27FC236}">
                <a16:creationId xmlns:a16="http://schemas.microsoft.com/office/drawing/2014/main" id="{6EBF6253-ED3E-B679-819C-E7175ECD7C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SN"/>
          </a:p>
        </p:txBody>
      </p:sp>
      <p:sp>
        <p:nvSpPr>
          <p:cNvPr id="4" name="Espace réservé du texte 3">
            <a:extLst>
              <a:ext uri="{FF2B5EF4-FFF2-40B4-BE49-F238E27FC236}">
                <a16:creationId xmlns:a16="http://schemas.microsoft.com/office/drawing/2014/main" id="{38A68810-AC78-0C05-BA10-2191D9C8E1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350AEB2-3CE3-2043-0074-6EB9D7460869}"/>
              </a:ext>
            </a:extLst>
          </p:cNvPr>
          <p:cNvSpPr>
            <a:spLocks noGrp="1"/>
          </p:cNvSpPr>
          <p:nvPr>
            <p:ph type="dt" sz="half" idx="10"/>
          </p:nvPr>
        </p:nvSpPr>
        <p:spPr/>
        <p:txBody>
          <a:bodyPr/>
          <a:lstStyle/>
          <a:p>
            <a:fld id="{6F40D05A-223D-42B1-A75F-3F3D925DC72F}" type="datetimeFigureOut">
              <a:rPr lang="fr-SN" smtClean="0"/>
              <a:t>09/08/2024</a:t>
            </a:fld>
            <a:endParaRPr lang="fr-SN"/>
          </a:p>
        </p:txBody>
      </p:sp>
      <p:sp>
        <p:nvSpPr>
          <p:cNvPr id="6" name="Espace réservé du pied de page 5">
            <a:extLst>
              <a:ext uri="{FF2B5EF4-FFF2-40B4-BE49-F238E27FC236}">
                <a16:creationId xmlns:a16="http://schemas.microsoft.com/office/drawing/2014/main" id="{CD9B50F2-F047-2855-67DB-1A1179CD90DB}"/>
              </a:ext>
            </a:extLst>
          </p:cNvPr>
          <p:cNvSpPr>
            <a:spLocks noGrp="1"/>
          </p:cNvSpPr>
          <p:nvPr>
            <p:ph type="ftr" sz="quarter" idx="11"/>
          </p:nvPr>
        </p:nvSpPr>
        <p:spPr/>
        <p:txBody>
          <a:bodyPr/>
          <a:lstStyle/>
          <a:p>
            <a:endParaRPr lang="fr-SN"/>
          </a:p>
        </p:txBody>
      </p:sp>
      <p:sp>
        <p:nvSpPr>
          <p:cNvPr id="7" name="Espace réservé du numéro de diapositive 6">
            <a:extLst>
              <a:ext uri="{FF2B5EF4-FFF2-40B4-BE49-F238E27FC236}">
                <a16:creationId xmlns:a16="http://schemas.microsoft.com/office/drawing/2014/main" id="{0680B49D-DC1E-10DB-02DD-A3298FD23C8C}"/>
              </a:ext>
            </a:extLst>
          </p:cNvPr>
          <p:cNvSpPr>
            <a:spLocks noGrp="1"/>
          </p:cNvSpPr>
          <p:nvPr>
            <p:ph type="sldNum" sz="quarter" idx="12"/>
          </p:nvPr>
        </p:nvSpPr>
        <p:spPr/>
        <p:txBody>
          <a:bodyPr/>
          <a:lstStyle/>
          <a:p>
            <a:fld id="{922CF22A-7D82-4343-8CD9-A479433EC2CF}" type="slidenum">
              <a:rPr lang="fr-SN" smtClean="0"/>
              <a:t>‹N°›</a:t>
            </a:fld>
            <a:endParaRPr lang="fr-SN"/>
          </a:p>
        </p:txBody>
      </p:sp>
    </p:spTree>
    <p:extLst>
      <p:ext uri="{BB962C8B-B14F-4D97-AF65-F5344CB8AC3E}">
        <p14:creationId xmlns:p14="http://schemas.microsoft.com/office/powerpoint/2010/main" val="1910052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C6CE72B-8019-6901-3288-A6F8BE172B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SN"/>
          </a:p>
        </p:txBody>
      </p:sp>
      <p:sp>
        <p:nvSpPr>
          <p:cNvPr id="3" name="Espace réservé du texte 2">
            <a:extLst>
              <a:ext uri="{FF2B5EF4-FFF2-40B4-BE49-F238E27FC236}">
                <a16:creationId xmlns:a16="http://schemas.microsoft.com/office/drawing/2014/main" id="{6806B920-292B-BD04-8553-D48593F789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SN"/>
          </a:p>
        </p:txBody>
      </p:sp>
      <p:sp>
        <p:nvSpPr>
          <p:cNvPr id="4" name="Espace réservé de la date 3">
            <a:extLst>
              <a:ext uri="{FF2B5EF4-FFF2-40B4-BE49-F238E27FC236}">
                <a16:creationId xmlns:a16="http://schemas.microsoft.com/office/drawing/2014/main" id="{504F2614-31A8-720E-4420-DF30E2F280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40D05A-223D-42B1-A75F-3F3D925DC72F}" type="datetimeFigureOut">
              <a:rPr lang="fr-SN" smtClean="0"/>
              <a:t>09/08/2024</a:t>
            </a:fld>
            <a:endParaRPr lang="fr-SN"/>
          </a:p>
        </p:txBody>
      </p:sp>
      <p:sp>
        <p:nvSpPr>
          <p:cNvPr id="5" name="Espace réservé du pied de page 4">
            <a:extLst>
              <a:ext uri="{FF2B5EF4-FFF2-40B4-BE49-F238E27FC236}">
                <a16:creationId xmlns:a16="http://schemas.microsoft.com/office/drawing/2014/main" id="{A346744B-5B0D-6B58-65DB-8D64C494A9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SN"/>
          </a:p>
        </p:txBody>
      </p:sp>
      <p:sp>
        <p:nvSpPr>
          <p:cNvPr id="6" name="Espace réservé du numéro de diapositive 5">
            <a:extLst>
              <a:ext uri="{FF2B5EF4-FFF2-40B4-BE49-F238E27FC236}">
                <a16:creationId xmlns:a16="http://schemas.microsoft.com/office/drawing/2014/main" id="{2A5620F7-FE13-4E60-5CAC-FA69C2C6BC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2CF22A-7D82-4343-8CD9-A479433EC2CF}" type="slidenum">
              <a:rPr lang="fr-SN" smtClean="0"/>
              <a:t>‹N°›</a:t>
            </a:fld>
            <a:endParaRPr lang="fr-SN"/>
          </a:p>
        </p:txBody>
      </p:sp>
    </p:spTree>
    <p:extLst>
      <p:ext uri="{BB962C8B-B14F-4D97-AF65-F5344CB8AC3E}">
        <p14:creationId xmlns:p14="http://schemas.microsoft.com/office/powerpoint/2010/main" val="2557080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DF05ACD0-FF4A-4F8F-B5C5-6A4EBD0D1B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4C9AFA28-B5ED-4346-9AF7-68A157F16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itre 1">
            <a:extLst>
              <a:ext uri="{FF2B5EF4-FFF2-40B4-BE49-F238E27FC236}">
                <a16:creationId xmlns:a16="http://schemas.microsoft.com/office/drawing/2014/main" id="{23239A8E-CB28-3B41-B5FE-1882A14C2116}"/>
              </a:ext>
            </a:extLst>
          </p:cNvPr>
          <p:cNvSpPr>
            <a:spLocks noGrp="1"/>
          </p:cNvSpPr>
          <p:nvPr>
            <p:ph type="ctrTitle"/>
          </p:nvPr>
        </p:nvSpPr>
        <p:spPr>
          <a:xfrm>
            <a:off x="1472608" y="1380564"/>
            <a:ext cx="4561369" cy="2346229"/>
          </a:xfrm>
        </p:spPr>
        <p:txBody>
          <a:bodyPr anchor="b">
            <a:normAutofit/>
          </a:bodyPr>
          <a:lstStyle/>
          <a:p>
            <a:r>
              <a:rPr lang="fr-FR" sz="3200" dirty="0">
                <a:solidFill>
                  <a:srgbClr val="595959"/>
                </a:solidFill>
              </a:rPr>
              <a:t>Rapport de Stage</a:t>
            </a:r>
            <a:br>
              <a:rPr lang="fr-FR" sz="3200" dirty="0">
                <a:solidFill>
                  <a:srgbClr val="595959"/>
                </a:solidFill>
              </a:rPr>
            </a:br>
            <a:endParaRPr lang="fr-SN" sz="3200" dirty="0">
              <a:solidFill>
                <a:srgbClr val="595959"/>
              </a:solidFill>
            </a:endParaRPr>
          </a:p>
        </p:txBody>
      </p:sp>
      <p:sp>
        <p:nvSpPr>
          <p:cNvPr id="3" name="Sous-titre 2">
            <a:extLst>
              <a:ext uri="{FF2B5EF4-FFF2-40B4-BE49-F238E27FC236}">
                <a16:creationId xmlns:a16="http://schemas.microsoft.com/office/drawing/2014/main" id="{FACE23B1-3DBB-9DD9-C154-566A4A591E41}"/>
              </a:ext>
            </a:extLst>
          </p:cNvPr>
          <p:cNvSpPr>
            <a:spLocks noGrp="1"/>
          </p:cNvSpPr>
          <p:nvPr>
            <p:ph type="subTitle" idx="1"/>
          </p:nvPr>
        </p:nvSpPr>
        <p:spPr>
          <a:xfrm>
            <a:off x="1467683" y="3574552"/>
            <a:ext cx="5343252" cy="2230655"/>
          </a:xfrm>
        </p:spPr>
        <p:txBody>
          <a:bodyPr anchor="t">
            <a:normAutofit/>
          </a:bodyPr>
          <a:lstStyle/>
          <a:p>
            <a:pPr algn="l"/>
            <a:r>
              <a:rPr lang="fr-FR" dirty="0">
                <a:solidFill>
                  <a:srgbClr val="595959"/>
                </a:solidFill>
              </a:rPr>
              <a:t>MOUHAMET MACQUILLOU ALPHA DIENE</a:t>
            </a:r>
            <a:br>
              <a:rPr lang="fr-FR" dirty="0">
                <a:solidFill>
                  <a:srgbClr val="595959"/>
                </a:solidFill>
              </a:rPr>
            </a:br>
            <a:r>
              <a:rPr lang="fr-FR" dirty="0">
                <a:solidFill>
                  <a:srgbClr val="595959"/>
                </a:solidFill>
              </a:rPr>
              <a:t>Information Science – Michigan State </a:t>
            </a:r>
            <a:r>
              <a:rPr lang="fr-FR" dirty="0" err="1">
                <a:solidFill>
                  <a:srgbClr val="595959"/>
                </a:solidFill>
              </a:rPr>
              <a:t>University</a:t>
            </a:r>
            <a:br>
              <a:rPr lang="fr-FR" dirty="0">
                <a:solidFill>
                  <a:srgbClr val="595959"/>
                </a:solidFill>
              </a:rPr>
            </a:br>
            <a:r>
              <a:rPr lang="fr-FR" dirty="0">
                <a:solidFill>
                  <a:srgbClr val="595959"/>
                </a:solidFill>
              </a:rPr>
              <a:t>ATOS - 2 mois</a:t>
            </a:r>
            <a:br>
              <a:rPr lang="fr-FR" sz="1400" dirty="0">
                <a:solidFill>
                  <a:srgbClr val="595959"/>
                </a:solidFill>
              </a:rPr>
            </a:br>
            <a:endParaRPr lang="fr-SN" sz="1400" dirty="0">
              <a:solidFill>
                <a:srgbClr val="595959"/>
              </a:solidFill>
            </a:endParaRPr>
          </a:p>
        </p:txBody>
      </p:sp>
      <p:pic>
        <p:nvPicPr>
          <p:cNvPr id="22" name="Graphic 21" descr="Document">
            <a:extLst>
              <a:ext uri="{FF2B5EF4-FFF2-40B4-BE49-F238E27FC236}">
                <a16:creationId xmlns:a16="http://schemas.microsoft.com/office/drawing/2014/main" id="{3E46F38A-2778-8248-7CCB-C05367EEAC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10935" y="1419785"/>
            <a:ext cx="4018430" cy="4018430"/>
          </a:xfrm>
          <a:prstGeom prst="rect">
            <a:avLst/>
          </a:prstGeom>
        </p:spPr>
      </p:pic>
    </p:spTree>
    <p:extLst>
      <p:ext uri="{BB962C8B-B14F-4D97-AF65-F5344CB8AC3E}">
        <p14:creationId xmlns:p14="http://schemas.microsoft.com/office/powerpoint/2010/main" val="1903013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7B2E73E-464C-944D-6443-9D82798B3A8D}"/>
              </a:ext>
            </a:extLst>
          </p:cNvPr>
          <p:cNvSpPr>
            <a:spLocks noGrp="1"/>
          </p:cNvSpPr>
          <p:nvPr>
            <p:ph type="title"/>
          </p:nvPr>
        </p:nvSpPr>
        <p:spPr>
          <a:xfrm>
            <a:off x="841248" y="256032"/>
            <a:ext cx="10506456" cy="1014984"/>
          </a:xfrm>
        </p:spPr>
        <p:txBody>
          <a:bodyPr anchor="b">
            <a:normAutofit/>
          </a:bodyPr>
          <a:lstStyle/>
          <a:p>
            <a:r>
              <a:rPr lang="fr-SN" dirty="0"/>
              <a:t>Compétences Acquises</a:t>
            </a:r>
            <a:endParaRPr lang="fr-SN"/>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Espace réservé du contenu 2">
            <a:extLst>
              <a:ext uri="{FF2B5EF4-FFF2-40B4-BE49-F238E27FC236}">
                <a16:creationId xmlns:a16="http://schemas.microsoft.com/office/drawing/2014/main" id="{A7B43D64-AEFE-B744-A27A-C07D780B613D}"/>
              </a:ext>
            </a:extLst>
          </p:cNvPr>
          <p:cNvGraphicFramePr>
            <a:graphicFrameLocks noGrp="1"/>
          </p:cNvGraphicFramePr>
          <p:nvPr>
            <p:ph idx="1"/>
            <p:extLst>
              <p:ext uri="{D42A27DB-BD31-4B8C-83A1-F6EECF244321}">
                <p14:modId xmlns:p14="http://schemas.microsoft.com/office/powerpoint/2010/main" val="2480094156"/>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9779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61D2B9D-8E3A-7B04-E7AE-EE6B3DBC708A}"/>
              </a:ext>
            </a:extLst>
          </p:cNvPr>
          <p:cNvSpPr>
            <a:spLocks noGrp="1"/>
          </p:cNvSpPr>
          <p:nvPr>
            <p:ph type="title"/>
          </p:nvPr>
        </p:nvSpPr>
        <p:spPr>
          <a:xfrm>
            <a:off x="1452656" y="1444741"/>
            <a:ext cx="9357865" cy="1041901"/>
          </a:xfrm>
        </p:spPr>
        <p:txBody>
          <a:bodyPr>
            <a:normAutofit/>
          </a:bodyPr>
          <a:lstStyle/>
          <a:p>
            <a:r>
              <a:rPr lang="fr-SN" sz="4000"/>
              <a:t>Défis et Solutions</a:t>
            </a:r>
          </a:p>
        </p:txBody>
      </p:sp>
      <p:sp>
        <p:nvSpPr>
          <p:cNvPr id="4" name="Espace réservé du contenu 3">
            <a:extLst>
              <a:ext uri="{FF2B5EF4-FFF2-40B4-BE49-F238E27FC236}">
                <a16:creationId xmlns:a16="http://schemas.microsoft.com/office/drawing/2014/main" id="{CAD12B52-769E-7BE7-621D-8BF394B0C3D3}"/>
              </a:ext>
            </a:extLst>
          </p:cNvPr>
          <p:cNvSpPr>
            <a:spLocks noGrp="1"/>
          </p:cNvSpPr>
          <p:nvPr>
            <p:ph sz="half" idx="1"/>
          </p:nvPr>
        </p:nvSpPr>
        <p:spPr>
          <a:xfrm>
            <a:off x="1452656" y="2701427"/>
            <a:ext cx="4483324" cy="2699968"/>
          </a:xfrm>
        </p:spPr>
        <p:txBody>
          <a:bodyPr>
            <a:normAutofit/>
          </a:bodyPr>
          <a:lstStyle/>
          <a:p>
            <a:pPr marL="0" indent="0">
              <a:buNone/>
            </a:pPr>
            <a:r>
              <a:rPr lang="fr-SN" sz="2000"/>
              <a:t>Problèmes rencontrés:</a:t>
            </a:r>
          </a:p>
          <a:p>
            <a:pPr marL="342900" lvl="0" indent="-342900">
              <a:spcAft>
                <a:spcPts val="800"/>
              </a:spcAft>
              <a:buFont typeface="+mj-lt"/>
              <a:buAutoNum type="arabicPeriod"/>
            </a:pPr>
            <a:r>
              <a:rPr lang="fr-SN" sz="2000" kern="0">
                <a:effectLst/>
                <a:ea typeface="Times New Roman" panose="02020603050405020304" pitchFamily="18" charset="0"/>
                <a:cs typeface="Times New Roman" panose="02020603050405020304" pitchFamily="18" charset="0"/>
              </a:rPr>
              <a:t>Le blocage de certains package par le logiciel ZS caler.</a:t>
            </a:r>
            <a:endParaRPr lang="fr-SN" sz="2000" kern="100">
              <a:effectLst/>
              <a:ea typeface="Aptos" panose="020B0004020202020204" pitchFamily="34" charset="0"/>
              <a:cs typeface="Times New Roman" panose="02020603050405020304" pitchFamily="18" charset="0"/>
            </a:endParaRPr>
          </a:p>
          <a:p>
            <a:pPr marL="342900" indent="-342900">
              <a:buFont typeface="+mj-lt"/>
              <a:buAutoNum type="arabicPeriod"/>
            </a:pPr>
            <a:r>
              <a:rPr lang="fr-SN" sz="2000" kern="0">
                <a:ea typeface="Times New Roman" panose="02020603050405020304" pitchFamily="18" charset="0"/>
              </a:rPr>
              <a:t>Les erreurs durant la création du cluster docker </a:t>
            </a:r>
          </a:p>
          <a:p>
            <a:pPr marL="342900" indent="-342900">
              <a:buFont typeface="+mj-lt"/>
              <a:buAutoNum type="arabicPeriod"/>
            </a:pPr>
            <a:r>
              <a:rPr lang="fr-SN" sz="2000" kern="0">
                <a:ea typeface="Times New Roman" panose="02020603050405020304" pitchFamily="18" charset="0"/>
              </a:rPr>
              <a:t>La contrainte du temps</a:t>
            </a:r>
          </a:p>
          <a:p>
            <a:pPr marL="342900" indent="-342900">
              <a:buFont typeface="+mj-lt"/>
              <a:buAutoNum type="arabicPeriod"/>
            </a:pPr>
            <a:r>
              <a:rPr lang="fr-SN" sz="2000" kern="0">
                <a:effectLst/>
                <a:ea typeface="Times New Roman" panose="02020603050405020304" pitchFamily="18" charset="0"/>
              </a:rPr>
              <a:t>L’utilisation de pyspark et HiveQL</a:t>
            </a:r>
          </a:p>
          <a:p>
            <a:pPr marL="342900" indent="-342900">
              <a:buFont typeface="+mj-lt"/>
              <a:buAutoNum type="arabicPeriod"/>
            </a:pPr>
            <a:endParaRPr lang="fr-SN" sz="2000" kern="0">
              <a:effectLst/>
              <a:ea typeface="Times New Roman" panose="02020603050405020304" pitchFamily="18" charset="0"/>
            </a:endParaRPr>
          </a:p>
          <a:p>
            <a:pPr marL="342900" indent="-342900">
              <a:buFont typeface="+mj-lt"/>
              <a:buAutoNum type="arabicPeriod"/>
            </a:pPr>
            <a:endParaRPr lang="fr-SN" sz="2000" kern="0">
              <a:effectLst/>
              <a:ea typeface="Times New Roman" panose="02020603050405020304" pitchFamily="18" charset="0"/>
            </a:endParaRPr>
          </a:p>
          <a:p>
            <a:pPr marL="342900" indent="-342900">
              <a:buFont typeface="+mj-lt"/>
              <a:buAutoNum type="arabicPeriod"/>
            </a:pPr>
            <a:endParaRPr lang="fr-SN" sz="2000" kern="0">
              <a:effectLst/>
              <a:ea typeface="Times New Roman" panose="02020603050405020304" pitchFamily="18" charset="0"/>
            </a:endParaRPr>
          </a:p>
          <a:p>
            <a:pPr marL="342900" indent="-342900">
              <a:buFont typeface="+mj-lt"/>
              <a:buAutoNum type="arabicPeriod"/>
            </a:pPr>
            <a:endParaRPr lang="fr-SN" sz="2000"/>
          </a:p>
        </p:txBody>
      </p:sp>
      <p:sp>
        <p:nvSpPr>
          <p:cNvPr id="5" name="Espace réservé du contenu 4">
            <a:extLst>
              <a:ext uri="{FF2B5EF4-FFF2-40B4-BE49-F238E27FC236}">
                <a16:creationId xmlns:a16="http://schemas.microsoft.com/office/drawing/2014/main" id="{FA9B70D4-35C9-0F56-3F07-7C7F21826819}"/>
              </a:ext>
            </a:extLst>
          </p:cNvPr>
          <p:cNvSpPr>
            <a:spLocks noGrp="1"/>
          </p:cNvSpPr>
          <p:nvPr>
            <p:ph sz="half" idx="2"/>
          </p:nvPr>
        </p:nvSpPr>
        <p:spPr>
          <a:xfrm>
            <a:off x="6256020" y="2701427"/>
            <a:ext cx="4554501" cy="2699968"/>
          </a:xfrm>
        </p:spPr>
        <p:txBody>
          <a:bodyPr>
            <a:normAutofit/>
          </a:bodyPr>
          <a:lstStyle/>
          <a:p>
            <a:pPr marL="0" indent="0">
              <a:buNone/>
            </a:pPr>
            <a:r>
              <a:rPr lang="fr-SN" sz="1700" dirty="0"/>
              <a:t>Solutions:</a:t>
            </a:r>
          </a:p>
          <a:p>
            <a:pPr marL="514350" indent="-514350">
              <a:buFont typeface="+mj-lt"/>
              <a:buAutoNum type="arabicPeriod"/>
            </a:pPr>
            <a:r>
              <a:rPr lang="fr-SN" sz="1700" dirty="0"/>
              <a:t>L’utilisation de mam machine personnelle pour tester les éléments bloquer et construire les images</a:t>
            </a:r>
          </a:p>
          <a:p>
            <a:pPr marL="514350" indent="-514350">
              <a:buFont typeface="+mj-lt"/>
              <a:buAutoNum type="arabicPeriod"/>
            </a:pPr>
            <a:r>
              <a:rPr lang="fr-SN" sz="1700" dirty="0"/>
              <a:t>L’aide de mon collègue Mouhamadou</a:t>
            </a:r>
          </a:p>
          <a:p>
            <a:pPr marL="514350" indent="-514350">
              <a:buFont typeface="+mj-lt"/>
              <a:buAutoNum type="arabicPeriod"/>
            </a:pPr>
            <a:r>
              <a:rPr lang="fr-SN" sz="1700" dirty="0"/>
              <a:t>Travailler hors du bureau pour couvrir plus de choses</a:t>
            </a:r>
          </a:p>
          <a:p>
            <a:pPr marL="514350" indent="-514350">
              <a:buFont typeface="+mj-lt"/>
              <a:buAutoNum type="arabicPeriod"/>
            </a:pPr>
            <a:r>
              <a:rPr lang="fr-SN" sz="1700" dirty="0"/>
              <a:t>L’aide de recherches e de mon collègue Mouhamadou</a:t>
            </a:r>
          </a:p>
          <a:p>
            <a:pPr marL="0" indent="0">
              <a:buNone/>
            </a:pPr>
            <a:endParaRPr lang="fr-SN" sz="1700" dirty="0"/>
          </a:p>
        </p:txBody>
      </p:sp>
    </p:spTree>
    <p:extLst>
      <p:ext uri="{BB962C8B-B14F-4D97-AF65-F5344CB8AC3E}">
        <p14:creationId xmlns:p14="http://schemas.microsoft.com/office/powerpoint/2010/main" val="3389558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7AA878C-653F-839F-2449-B8B397EFCFA7}"/>
              </a:ext>
            </a:extLst>
          </p:cNvPr>
          <p:cNvSpPr>
            <a:spLocks noGrp="1"/>
          </p:cNvSpPr>
          <p:nvPr>
            <p:ph type="title"/>
          </p:nvPr>
        </p:nvSpPr>
        <p:spPr>
          <a:xfrm>
            <a:off x="838200" y="668377"/>
            <a:ext cx="10515600" cy="1325563"/>
          </a:xfrm>
        </p:spPr>
        <p:txBody>
          <a:bodyPr>
            <a:normAutofit/>
          </a:bodyPr>
          <a:lstStyle/>
          <a:p>
            <a:r>
              <a:rPr lang="fr-SN" dirty="0"/>
              <a:t>Conclusion</a:t>
            </a:r>
            <a:endParaRPr lang="fr-SN"/>
          </a:p>
        </p:txBody>
      </p:sp>
      <p:sp>
        <p:nvSpPr>
          <p:cNvPr id="31" name="Espace réservé du contenu 2">
            <a:extLst>
              <a:ext uri="{FF2B5EF4-FFF2-40B4-BE49-F238E27FC236}">
                <a16:creationId xmlns:a16="http://schemas.microsoft.com/office/drawing/2014/main" id="{7B500E62-93A0-C82B-A261-39BF78EFBC9F}"/>
              </a:ext>
            </a:extLst>
          </p:cNvPr>
          <p:cNvSpPr>
            <a:spLocks noGrp="1"/>
          </p:cNvSpPr>
          <p:nvPr>
            <p:ph sz="half" idx="1"/>
          </p:nvPr>
        </p:nvSpPr>
        <p:spPr>
          <a:xfrm>
            <a:off x="838200" y="2177456"/>
            <a:ext cx="5097780" cy="3795748"/>
          </a:xfrm>
        </p:spPr>
        <p:txBody>
          <a:bodyPr>
            <a:normAutofit/>
          </a:bodyPr>
          <a:lstStyle/>
          <a:p>
            <a:pPr marL="0" indent="0">
              <a:spcAft>
                <a:spcPts val="800"/>
              </a:spcAft>
              <a:buNone/>
            </a:pPr>
            <a:r>
              <a:rPr lang="fr-SN" sz="1300" kern="0">
                <a:effectLst/>
                <a:ea typeface="Times New Roman" panose="02020603050405020304" pitchFamily="18" charset="0"/>
                <a:cs typeface="Times New Roman" panose="02020603050405020304" pitchFamily="18" charset="0"/>
              </a:rPr>
              <a:t>Objectifs atteints : </a:t>
            </a:r>
          </a:p>
          <a:p>
            <a:pPr>
              <a:spcAft>
                <a:spcPts val="800"/>
              </a:spcAft>
            </a:pPr>
            <a:r>
              <a:rPr lang="fr-SN" sz="1300" kern="0">
                <a:effectLst/>
                <a:ea typeface="Times New Roman" panose="02020603050405020304" pitchFamily="18" charset="0"/>
                <a:cs typeface="Times New Roman" panose="02020603050405020304" pitchFamily="18" charset="0"/>
              </a:rPr>
              <a:t>Application réussie des connaissances théoriques en big data et en gestion de clusters.</a:t>
            </a:r>
          </a:p>
          <a:p>
            <a:pPr>
              <a:spcAft>
                <a:spcPts val="800"/>
              </a:spcAft>
            </a:pPr>
            <a:r>
              <a:rPr lang="fr-SN" sz="1300" kern="100">
                <a:effectLst/>
                <a:ea typeface="Aptos" panose="020B0004020202020204" pitchFamily="34" charset="0"/>
                <a:cs typeface="Times New Roman" panose="02020603050405020304" pitchFamily="18" charset="0"/>
              </a:rPr>
              <a:t>Exploration approfondie du secteur du big data </a:t>
            </a:r>
          </a:p>
          <a:p>
            <a:pPr marL="0" indent="0">
              <a:spcAft>
                <a:spcPts val="800"/>
              </a:spcAft>
              <a:buNone/>
            </a:pPr>
            <a:r>
              <a:rPr lang="fr-SN" sz="1300" kern="0">
                <a:effectLst/>
                <a:ea typeface="Times New Roman" panose="02020603050405020304" pitchFamily="18" charset="0"/>
                <a:cs typeface="Times New Roman" panose="02020603050405020304" pitchFamily="18" charset="0"/>
              </a:rPr>
              <a:t>Apports pour la suite:</a:t>
            </a:r>
          </a:p>
          <a:p>
            <a:pPr marL="0" indent="0">
              <a:spcAft>
                <a:spcPts val="800"/>
              </a:spcAft>
              <a:buNone/>
            </a:pPr>
            <a:r>
              <a:rPr lang="fr-SN" sz="1300" kern="0">
                <a:effectLst/>
                <a:ea typeface="Times New Roman" panose="02020603050405020304" pitchFamily="18" charset="0"/>
                <a:cs typeface="Times New Roman" panose="02020603050405020304" pitchFamily="18" charset="0"/>
              </a:rPr>
              <a:t>Impact sur le projet professionnel : Renforcement de l'intérêt pour le développement logiciel et l'ingénierie des données, avec une motivation accrue pour explorer davantage ces domaines.</a:t>
            </a:r>
            <a:endParaRPr lang="fr-SN" sz="1300" kern="100">
              <a:ea typeface="Times New Roman" panose="02020603050405020304" pitchFamily="18" charset="0"/>
              <a:cs typeface="Times New Roman" panose="02020603050405020304" pitchFamily="18" charset="0"/>
            </a:endParaRPr>
          </a:p>
          <a:p>
            <a:pPr marL="0" indent="0">
              <a:spcAft>
                <a:spcPts val="800"/>
              </a:spcAft>
              <a:buNone/>
            </a:pPr>
            <a:r>
              <a:rPr lang="fr-SN" sz="1300" kern="0">
                <a:effectLst/>
                <a:ea typeface="Times New Roman" panose="02020603050405020304" pitchFamily="18" charset="0"/>
              </a:rPr>
              <a:t>Compétences à développer : </a:t>
            </a:r>
          </a:p>
          <a:p>
            <a:pPr marL="0" indent="0">
              <a:spcAft>
                <a:spcPts val="800"/>
              </a:spcAft>
              <a:buNone/>
            </a:pPr>
            <a:r>
              <a:rPr lang="fr-SN" sz="1300" kern="0">
                <a:effectLst/>
                <a:ea typeface="Times New Roman" panose="02020603050405020304" pitchFamily="18" charset="0"/>
              </a:rPr>
              <a:t>Approfondissement des compétences techniques et l’utilisation des logiciels au-delà du niveau de base. </a:t>
            </a:r>
            <a:endParaRPr lang="fr-SN" sz="1300"/>
          </a:p>
        </p:txBody>
      </p:sp>
      <p:sp>
        <p:nvSpPr>
          <p:cNvPr id="4" name="Espace réservé du contenu 3">
            <a:extLst>
              <a:ext uri="{FF2B5EF4-FFF2-40B4-BE49-F238E27FC236}">
                <a16:creationId xmlns:a16="http://schemas.microsoft.com/office/drawing/2014/main" id="{37EDDC68-0E92-9A56-A09E-C6E927FDAF2B}"/>
              </a:ext>
            </a:extLst>
          </p:cNvPr>
          <p:cNvSpPr>
            <a:spLocks noGrp="1"/>
          </p:cNvSpPr>
          <p:nvPr>
            <p:ph sz="half" idx="2"/>
          </p:nvPr>
        </p:nvSpPr>
        <p:spPr>
          <a:xfrm>
            <a:off x="6256020" y="2177456"/>
            <a:ext cx="5097780" cy="3795748"/>
          </a:xfrm>
        </p:spPr>
        <p:txBody>
          <a:bodyPr>
            <a:normAutofit/>
          </a:bodyPr>
          <a:lstStyle/>
          <a:p>
            <a:pPr marL="0" indent="0">
              <a:spcAft>
                <a:spcPts val="800"/>
              </a:spcAft>
              <a:buNone/>
            </a:pPr>
            <a:r>
              <a:rPr lang="fr-SN" sz="1500" kern="0">
                <a:ea typeface="Times New Roman" panose="02020603050405020304" pitchFamily="18" charset="0"/>
                <a:cs typeface="Times New Roman" panose="02020603050405020304" pitchFamily="18" charset="0"/>
              </a:rPr>
              <a:t>Réflexion sur l'expérience de stage : </a:t>
            </a:r>
          </a:p>
          <a:p>
            <a:pPr marL="0" indent="0">
              <a:spcAft>
                <a:spcPts val="800"/>
              </a:spcAft>
              <a:buNone/>
            </a:pPr>
            <a:r>
              <a:rPr lang="fr-SN" sz="1500" kern="0">
                <a:ea typeface="Times New Roman" panose="02020603050405020304" pitchFamily="18" charset="0"/>
                <a:cs typeface="Times New Roman" panose="02020603050405020304" pitchFamily="18" charset="0"/>
              </a:rPr>
              <a:t>Ce stage était une expérience incroyable qui m’a aidé à apprendre et croître dans plusieurs domaines. Les domaines du professionnel, de l’humanisme, de la vie au bureau, de la technique et surtout du big data. Ça  été ma première fois dans le milieu professionnel adulte et au cœur d’un bureau, grâce à l’hospitalité et l’aide précieuse aide des équipes ATOS ce fut une première expérience très agréable. Les travaux qui nous ont été assignés n’étaient pas faciles, surtout pour un débutant comme moi n’ayant jamais rien fait du genre, mais avec les conseils de mes encadreurs et l’aide cruciale de mon camarade de stage plus expérimenté j’ai réussi  à les compléter . Pour tout dire, un stage enrichissant.</a:t>
            </a:r>
          </a:p>
        </p:txBody>
      </p:sp>
    </p:spTree>
    <p:extLst>
      <p:ext uri="{BB962C8B-B14F-4D97-AF65-F5344CB8AC3E}">
        <p14:creationId xmlns:p14="http://schemas.microsoft.com/office/powerpoint/2010/main" val="3832809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9">
            <a:extLst>
              <a:ext uri="{FF2B5EF4-FFF2-40B4-BE49-F238E27FC236}">
                <a16:creationId xmlns:a16="http://schemas.microsoft.com/office/drawing/2014/main" id="{97264A61-6AE3-4DC0-A455-5EDC604E3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8" y="0"/>
            <a:ext cx="12188949" cy="6858000"/>
            <a:chOff x="-2848" y="0"/>
            <a:chExt cx="12188949" cy="6858000"/>
          </a:xfrm>
        </p:grpSpPr>
        <p:sp>
          <p:nvSpPr>
            <p:cNvPr id="26" name="Color Cover">
              <a:extLst>
                <a:ext uri="{FF2B5EF4-FFF2-40B4-BE49-F238E27FC236}">
                  <a16:creationId xmlns:a16="http://schemas.microsoft.com/office/drawing/2014/main" id="{2F23900D-D5D0-4EE8-80F4-D25038DE2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5">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olor Cover">
              <a:extLst>
                <a:ext uri="{FF2B5EF4-FFF2-40B4-BE49-F238E27FC236}">
                  <a16:creationId xmlns:a16="http://schemas.microsoft.com/office/drawing/2014/main" id="{C55310DE-258B-4134-9DA8-DC4C2D0EBE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6">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13">
            <a:extLst>
              <a:ext uri="{FF2B5EF4-FFF2-40B4-BE49-F238E27FC236}">
                <a16:creationId xmlns:a16="http://schemas.microsoft.com/office/drawing/2014/main" id="{D691EE10-D5F3-48FA-BE55-F24A0BE59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1279" y="598259"/>
            <a:ext cx="10889442" cy="5680742"/>
            <a:chOff x="651279" y="598259"/>
            <a:chExt cx="10889442" cy="5680742"/>
          </a:xfrm>
        </p:grpSpPr>
        <p:sp>
          <p:nvSpPr>
            <p:cNvPr id="29" name="Color">
              <a:extLst>
                <a:ext uri="{FF2B5EF4-FFF2-40B4-BE49-F238E27FC236}">
                  <a16:creationId xmlns:a16="http://schemas.microsoft.com/office/drawing/2014/main" id="{7EF3BBC7-022F-4CD5-BE8E-BD8206C4B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Color">
              <a:extLst>
                <a:ext uri="{FF2B5EF4-FFF2-40B4-BE49-F238E27FC236}">
                  <a16:creationId xmlns:a16="http://schemas.microsoft.com/office/drawing/2014/main" id="{A877CB3E-FE2B-43A7-A987-F921A92494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17">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32" name="Freeform: Shape 18">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19">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4" name="Freeform: Shape 20">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re 1">
            <a:extLst>
              <a:ext uri="{FF2B5EF4-FFF2-40B4-BE49-F238E27FC236}">
                <a16:creationId xmlns:a16="http://schemas.microsoft.com/office/drawing/2014/main" id="{F75CFBFA-DA34-FCE3-2D08-7318D92ADB27}"/>
              </a:ext>
            </a:extLst>
          </p:cNvPr>
          <p:cNvSpPr>
            <a:spLocks noGrp="1"/>
          </p:cNvSpPr>
          <p:nvPr>
            <p:ph type="ctrTitle"/>
          </p:nvPr>
        </p:nvSpPr>
        <p:spPr>
          <a:xfrm>
            <a:off x="1012644" y="841664"/>
            <a:ext cx="5155073" cy="5156800"/>
          </a:xfrm>
        </p:spPr>
        <p:txBody>
          <a:bodyPr anchor="ctr">
            <a:normAutofit/>
          </a:bodyPr>
          <a:lstStyle/>
          <a:p>
            <a:pPr algn="l"/>
            <a:r>
              <a:rPr lang="fr-SN" sz="4800" dirty="0">
                <a:solidFill>
                  <a:schemeClr val="bg1"/>
                </a:solidFill>
              </a:rPr>
              <a:t>REMERCIEMENTS</a:t>
            </a:r>
          </a:p>
        </p:txBody>
      </p:sp>
      <p:sp>
        <p:nvSpPr>
          <p:cNvPr id="3" name="Sous-titre 2">
            <a:extLst>
              <a:ext uri="{FF2B5EF4-FFF2-40B4-BE49-F238E27FC236}">
                <a16:creationId xmlns:a16="http://schemas.microsoft.com/office/drawing/2014/main" id="{5905DC5A-2706-B8C9-67DA-A47422DB33AB}"/>
              </a:ext>
            </a:extLst>
          </p:cNvPr>
          <p:cNvSpPr>
            <a:spLocks noGrp="1"/>
          </p:cNvSpPr>
          <p:nvPr>
            <p:ph type="subTitle" idx="1"/>
          </p:nvPr>
        </p:nvSpPr>
        <p:spPr>
          <a:xfrm>
            <a:off x="6534687" y="841664"/>
            <a:ext cx="4602517" cy="5156800"/>
          </a:xfrm>
        </p:spPr>
        <p:txBody>
          <a:bodyPr anchor="ctr">
            <a:normAutofit/>
          </a:bodyPr>
          <a:lstStyle/>
          <a:p>
            <a:pPr algn="l"/>
            <a:r>
              <a:rPr lang="fr-SN" dirty="0">
                <a:solidFill>
                  <a:schemeClr val="bg1"/>
                </a:solidFill>
              </a:rPr>
              <a:t>IBRAHIMA OUMAR LY</a:t>
            </a:r>
          </a:p>
          <a:p>
            <a:pPr algn="l"/>
            <a:r>
              <a:rPr lang="fr-SN" dirty="0">
                <a:solidFill>
                  <a:schemeClr val="bg1"/>
                </a:solidFill>
              </a:rPr>
              <a:t>CHEIKH AHMET TIDIANE FALL</a:t>
            </a:r>
          </a:p>
          <a:p>
            <a:pPr algn="l"/>
            <a:r>
              <a:rPr lang="fr-SN" dirty="0">
                <a:solidFill>
                  <a:schemeClr val="bg1"/>
                </a:solidFill>
              </a:rPr>
              <a:t>MOUHAMADOU ADJI BARRY</a:t>
            </a:r>
          </a:p>
        </p:txBody>
      </p:sp>
    </p:spTree>
    <p:extLst>
      <p:ext uri="{BB962C8B-B14F-4D97-AF65-F5344CB8AC3E}">
        <p14:creationId xmlns:p14="http://schemas.microsoft.com/office/powerpoint/2010/main" val="2334125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0437E73-3826-476A-BC65-34C72EB17FE8}"/>
              </a:ext>
            </a:extLst>
          </p:cNvPr>
          <p:cNvSpPr>
            <a:spLocks noGrp="1"/>
          </p:cNvSpPr>
          <p:nvPr>
            <p:ph type="title"/>
          </p:nvPr>
        </p:nvSpPr>
        <p:spPr>
          <a:xfrm>
            <a:off x="1616054" y="1070149"/>
            <a:ext cx="8959893" cy="1004836"/>
          </a:xfrm>
        </p:spPr>
        <p:txBody>
          <a:bodyPr anchor="ctr">
            <a:normAutofit/>
          </a:bodyPr>
          <a:lstStyle/>
          <a:p>
            <a:pPr algn="ctr"/>
            <a:r>
              <a:rPr lang="fr-FR" sz="3200">
                <a:solidFill>
                  <a:srgbClr val="595959"/>
                </a:solidFill>
              </a:rPr>
              <a:t>INTRODUCTION</a:t>
            </a:r>
            <a:endParaRPr lang="fr-SN" sz="3200">
              <a:solidFill>
                <a:srgbClr val="595959"/>
              </a:solidFill>
            </a:endParaRPr>
          </a:p>
        </p:txBody>
      </p:sp>
      <p:sp>
        <p:nvSpPr>
          <p:cNvPr id="54" name="Rectangle 53">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space réservé du contenu 2">
            <a:extLst>
              <a:ext uri="{FF2B5EF4-FFF2-40B4-BE49-F238E27FC236}">
                <a16:creationId xmlns:a16="http://schemas.microsoft.com/office/drawing/2014/main" id="{8B6C2F19-2FB4-F993-93F6-DD9BE5BBA716}"/>
              </a:ext>
            </a:extLst>
          </p:cNvPr>
          <p:cNvSpPr>
            <a:spLocks noGrp="1"/>
          </p:cNvSpPr>
          <p:nvPr>
            <p:ph idx="1"/>
          </p:nvPr>
        </p:nvSpPr>
        <p:spPr>
          <a:xfrm>
            <a:off x="1616054" y="2768321"/>
            <a:ext cx="8959892" cy="2828543"/>
          </a:xfrm>
        </p:spPr>
        <p:txBody>
          <a:bodyPr anchor="t">
            <a:normAutofit/>
          </a:bodyPr>
          <a:lstStyle/>
          <a:p>
            <a:r>
              <a:rPr lang="fr-FR" sz="1300" dirty="0">
                <a:solidFill>
                  <a:schemeClr val="tx1">
                    <a:lumMod val="65000"/>
                    <a:lumOff val="35000"/>
                  </a:schemeClr>
                </a:solidFill>
              </a:rPr>
              <a:t>Nom : Mouhamet Macquillou Alpha </a:t>
            </a:r>
            <a:r>
              <a:rPr lang="fr-FR" sz="1300" dirty="0" err="1">
                <a:solidFill>
                  <a:schemeClr val="tx1">
                    <a:lumMod val="65000"/>
                    <a:lumOff val="35000"/>
                  </a:schemeClr>
                </a:solidFill>
              </a:rPr>
              <a:t>Diene</a:t>
            </a:r>
            <a:endParaRPr lang="fr-FR" sz="1300" dirty="0">
              <a:solidFill>
                <a:schemeClr val="tx1">
                  <a:lumMod val="65000"/>
                  <a:lumOff val="35000"/>
                </a:schemeClr>
              </a:solidFill>
            </a:endParaRPr>
          </a:p>
          <a:p>
            <a:r>
              <a:rPr lang="fr-FR" sz="1300" dirty="0">
                <a:solidFill>
                  <a:schemeClr val="tx1">
                    <a:lumMod val="65000"/>
                    <a:lumOff val="35000"/>
                  </a:schemeClr>
                </a:solidFill>
              </a:rPr>
              <a:t>Formation : </a:t>
            </a:r>
            <a:r>
              <a:rPr lang="fr-FR" sz="1300" dirty="0" err="1">
                <a:solidFill>
                  <a:schemeClr val="tx1">
                    <a:lumMod val="65000"/>
                    <a:lumOff val="35000"/>
                  </a:schemeClr>
                </a:solidFill>
              </a:rPr>
              <a:t>Bachelor</a:t>
            </a:r>
            <a:r>
              <a:rPr lang="fr-FR" sz="1300" dirty="0">
                <a:solidFill>
                  <a:schemeClr val="tx1">
                    <a:lumMod val="65000"/>
                    <a:lumOff val="35000"/>
                  </a:schemeClr>
                </a:solidFill>
              </a:rPr>
              <a:t> en Information Science</a:t>
            </a:r>
          </a:p>
          <a:p>
            <a:r>
              <a:rPr lang="fr-FR" sz="1300" dirty="0">
                <a:solidFill>
                  <a:schemeClr val="tx1">
                    <a:lumMod val="65000"/>
                    <a:lumOff val="35000"/>
                  </a:schemeClr>
                </a:solidFill>
              </a:rPr>
              <a:t>Établissement : Michigan State </a:t>
            </a:r>
            <a:r>
              <a:rPr lang="fr-FR" sz="1300" dirty="0" err="1">
                <a:solidFill>
                  <a:schemeClr val="tx1">
                    <a:lumMod val="65000"/>
                    <a:lumOff val="35000"/>
                  </a:schemeClr>
                </a:solidFill>
              </a:rPr>
              <a:t>University</a:t>
            </a:r>
            <a:endParaRPr lang="fr-FR" sz="1300" dirty="0">
              <a:solidFill>
                <a:schemeClr val="tx1">
                  <a:lumMod val="65000"/>
                  <a:lumOff val="35000"/>
                </a:schemeClr>
              </a:solidFill>
            </a:endParaRPr>
          </a:p>
          <a:p>
            <a:r>
              <a:rPr lang="fr-FR" sz="1300" dirty="0">
                <a:solidFill>
                  <a:schemeClr val="tx1">
                    <a:lumMod val="65000"/>
                    <a:lumOff val="35000"/>
                  </a:schemeClr>
                </a:solidFill>
              </a:rPr>
              <a:t>Contexte du stage : 10 juin 2024 - 09 août 2024 chez ATOS Sénégal, Département Big Data</a:t>
            </a:r>
          </a:p>
          <a:p>
            <a:r>
              <a:rPr lang="fr-FR" sz="1300" dirty="0">
                <a:solidFill>
                  <a:schemeClr val="tx1">
                    <a:lumMod val="65000"/>
                    <a:lumOff val="35000"/>
                  </a:schemeClr>
                </a:solidFill>
              </a:rPr>
              <a:t>Objectifs de la présentation : </a:t>
            </a:r>
          </a:p>
          <a:p>
            <a:pPr lvl="1"/>
            <a:r>
              <a:rPr lang="fr-FR" sz="900" dirty="0">
                <a:solidFill>
                  <a:schemeClr val="tx1">
                    <a:lumMod val="65000"/>
                    <a:lumOff val="35000"/>
                  </a:schemeClr>
                </a:solidFill>
              </a:rPr>
              <a:t>Présenter le contexte et les objectifs du stage</a:t>
            </a:r>
          </a:p>
          <a:p>
            <a:pPr lvl="1"/>
            <a:r>
              <a:rPr lang="fr-FR" sz="900" dirty="0">
                <a:solidFill>
                  <a:schemeClr val="tx1">
                    <a:lumMod val="65000"/>
                    <a:lumOff val="35000"/>
                  </a:schemeClr>
                </a:solidFill>
              </a:rPr>
              <a:t>Décrire les missions et les tâches réalisées</a:t>
            </a:r>
          </a:p>
          <a:p>
            <a:pPr lvl="1"/>
            <a:r>
              <a:rPr lang="fr-FR" sz="900" dirty="0">
                <a:solidFill>
                  <a:schemeClr val="tx1">
                    <a:lumMod val="65000"/>
                    <a:lumOff val="35000"/>
                  </a:schemeClr>
                </a:solidFill>
              </a:rPr>
              <a:t>Analyser les compétences acquises et les difficultés rencontrées</a:t>
            </a:r>
          </a:p>
          <a:p>
            <a:pPr lvl="1"/>
            <a:r>
              <a:rPr lang="fr-FR" sz="900" dirty="0">
                <a:solidFill>
                  <a:schemeClr val="tx1">
                    <a:lumMod val="65000"/>
                    <a:lumOff val="35000"/>
                  </a:schemeClr>
                </a:solidFill>
              </a:rPr>
              <a:t>Partager les conclusions et les recommandations</a:t>
            </a:r>
          </a:p>
          <a:p>
            <a:endParaRPr lang="fr-SN" sz="1300" dirty="0">
              <a:solidFill>
                <a:schemeClr val="tx1">
                  <a:lumMod val="65000"/>
                  <a:lumOff val="35000"/>
                </a:schemeClr>
              </a:solidFill>
            </a:endParaRPr>
          </a:p>
        </p:txBody>
      </p:sp>
    </p:spTree>
    <p:extLst>
      <p:ext uri="{BB962C8B-B14F-4D97-AF65-F5344CB8AC3E}">
        <p14:creationId xmlns:p14="http://schemas.microsoft.com/office/powerpoint/2010/main" val="701691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C77B012-67D6-5524-B3ED-2727B6F2009D}"/>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dirty="0">
                <a:solidFill>
                  <a:schemeClr val="tx1"/>
                </a:solidFill>
                <a:latin typeface="+mj-lt"/>
                <a:ea typeface="+mj-ea"/>
                <a:cs typeface="+mj-cs"/>
              </a:rPr>
              <a:t>Contexte et </a:t>
            </a:r>
            <a:r>
              <a:rPr lang="en-US" sz="8000" kern="1200" dirty="0" err="1">
                <a:solidFill>
                  <a:schemeClr val="tx1"/>
                </a:solidFill>
                <a:latin typeface="+mj-lt"/>
                <a:ea typeface="+mj-ea"/>
                <a:cs typeface="+mj-cs"/>
              </a:rPr>
              <a:t>objectifs</a:t>
            </a:r>
            <a:r>
              <a:rPr lang="en-US" sz="8000" kern="1200" dirty="0">
                <a:solidFill>
                  <a:schemeClr val="tx1"/>
                </a:solidFill>
                <a:latin typeface="+mj-lt"/>
                <a:ea typeface="+mj-ea"/>
                <a:cs typeface="+mj-cs"/>
              </a:rPr>
              <a:t> du stage</a:t>
            </a:r>
          </a:p>
        </p:txBody>
      </p:sp>
      <p:sp>
        <p:nvSpPr>
          <p:cNvPr id="3" name="Espace réservé du texte 2">
            <a:extLst>
              <a:ext uri="{FF2B5EF4-FFF2-40B4-BE49-F238E27FC236}">
                <a16:creationId xmlns:a16="http://schemas.microsoft.com/office/drawing/2014/main" id="{16763509-BBE4-3677-251D-9792C768579D}"/>
              </a:ext>
            </a:extLst>
          </p:cNvPr>
          <p:cNvSpPr>
            <a:spLocks noGrp="1"/>
          </p:cNvSpPr>
          <p:nvPr>
            <p:ph type="body" idx="1"/>
          </p:nvPr>
        </p:nvSpPr>
        <p:spPr>
          <a:xfrm>
            <a:off x="7400924" y="4619624"/>
            <a:ext cx="3946779" cy="1038225"/>
          </a:xfrm>
        </p:spPr>
        <p:txBody>
          <a:bodyPr vert="horz" lIns="91440" tIns="45720" rIns="91440" bIns="45720" rtlCol="0">
            <a:normAutofit/>
          </a:bodyPr>
          <a:lstStyle/>
          <a:p>
            <a:pPr algn="r"/>
            <a:endParaRPr lang="en-US" sz="2400" kern="1200">
              <a:solidFill>
                <a:schemeClr val="tx1"/>
              </a:solidFill>
              <a:latin typeface="+mn-lt"/>
              <a:ea typeface="+mn-ea"/>
              <a:cs typeface="+mn-cs"/>
            </a:endParaRP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6188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Une image contenant bleu, capture d’écran, Caractère coloré, Bleu électrique&#10;&#10;Description générée automatiquement">
            <a:extLst>
              <a:ext uri="{FF2B5EF4-FFF2-40B4-BE49-F238E27FC236}">
                <a16:creationId xmlns:a16="http://schemas.microsoft.com/office/drawing/2014/main" id="{130B6FEF-07AE-7CE5-7515-E76648E1E974}"/>
              </a:ext>
            </a:extLst>
          </p:cNvPr>
          <p:cNvPicPr>
            <a:picLocks noChangeAspect="1"/>
          </p:cNvPicPr>
          <p:nvPr/>
        </p:nvPicPr>
        <p:blipFill>
          <a:blip r:embed="rId2">
            <a:duotone>
              <a:schemeClr val="bg2">
                <a:shade val="45000"/>
                <a:satMod val="135000"/>
              </a:schemeClr>
              <a:prstClr val="white"/>
            </a:duotone>
          </a:blip>
          <a:srcRect t="12211" b="3519"/>
          <a:stretch/>
        </p:blipFill>
        <p:spPr>
          <a:xfrm>
            <a:off x="20" y="10"/>
            <a:ext cx="12191980" cy="6857990"/>
          </a:xfrm>
          <a:prstGeom prst="rect">
            <a:avLst/>
          </a:prstGeom>
        </p:spPr>
      </p:pic>
      <p:sp>
        <p:nvSpPr>
          <p:cNvPr id="24" name="Rectangle 23">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F2E910B-B204-C9B7-AED5-B08A03D01B72}"/>
              </a:ext>
            </a:extLst>
          </p:cNvPr>
          <p:cNvSpPr>
            <a:spLocks noGrp="1"/>
          </p:cNvSpPr>
          <p:nvPr>
            <p:ph type="title"/>
          </p:nvPr>
        </p:nvSpPr>
        <p:spPr>
          <a:xfrm>
            <a:off x="838200" y="365125"/>
            <a:ext cx="10515600" cy="1325563"/>
          </a:xfrm>
        </p:spPr>
        <p:txBody>
          <a:bodyPr>
            <a:normAutofit/>
          </a:bodyPr>
          <a:lstStyle/>
          <a:p>
            <a:r>
              <a:rPr lang="fr-SN"/>
              <a:t>Contexte du stage</a:t>
            </a:r>
          </a:p>
        </p:txBody>
      </p:sp>
      <p:graphicFrame>
        <p:nvGraphicFramePr>
          <p:cNvPr id="12" name="Espace réservé du contenu 2">
            <a:extLst>
              <a:ext uri="{FF2B5EF4-FFF2-40B4-BE49-F238E27FC236}">
                <a16:creationId xmlns:a16="http://schemas.microsoft.com/office/drawing/2014/main" id="{46288098-853E-C9AE-166C-5F38B18C69DE}"/>
              </a:ext>
            </a:extLst>
          </p:cNvPr>
          <p:cNvGraphicFramePr>
            <a:graphicFrameLocks noGrp="1"/>
          </p:cNvGraphicFramePr>
          <p:nvPr>
            <p:ph idx="1"/>
            <p:extLst>
              <p:ext uri="{D42A27DB-BD31-4B8C-83A1-F6EECF244321}">
                <p14:modId xmlns:p14="http://schemas.microsoft.com/office/powerpoint/2010/main" val="66509669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4210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7367CD6-4EA8-1808-D3A4-8AC05B163D7C}"/>
              </a:ext>
            </a:extLst>
          </p:cNvPr>
          <p:cNvSpPr>
            <a:spLocks noGrp="1"/>
          </p:cNvSpPr>
          <p:nvPr>
            <p:ph type="title"/>
          </p:nvPr>
        </p:nvSpPr>
        <p:spPr>
          <a:xfrm>
            <a:off x="841248" y="685800"/>
            <a:ext cx="10506456" cy="1157005"/>
          </a:xfrm>
        </p:spPr>
        <p:txBody>
          <a:bodyPr anchor="b">
            <a:normAutofit/>
          </a:bodyPr>
          <a:lstStyle/>
          <a:p>
            <a:r>
              <a:rPr lang="fr-SN" sz="4800"/>
              <a:t>OBJECTIFS DU STAGE</a:t>
            </a:r>
          </a:p>
        </p:txBody>
      </p:sp>
      <p:sp>
        <p:nvSpPr>
          <p:cNvPr id="19" name="Rectangle 18">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12" name="Espace réservé du contenu 3">
            <a:extLst>
              <a:ext uri="{FF2B5EF4-FFF2-40B4-BE49-F238E27FC236}">
                <a16:creationId xmlns:a16="http://schemas.microsoft.com/office/drawing/2014/main" id="{EFE1401D-17B4-3B0E-C03D-92F9B6942569}"/>
              </a:ext>
            </a:extLst>
          </p:cNvPr>
          <p:cNvGraphicFramePr>
            <a:graphicFrameLocks noGrp="1"/>
          </p:cNvGraphicFramePr>
          <p:nvPr>
            <p:ph idx="1"/>
            <p:extLst>
              <p:ext uri="{D42A27DB-BD31-4B8C-83A1-F6EECF244321}">
                <p14:modId xmlns:p14="http://schemas.microsoft.com/office/powerpoint/2010/main" val="2340548322"/>
              </p:ext>
            </p:extLst>
          </p:nvPr>
        </p:nvGraphicFramePr>
        <p:xfrm>
          <a:off x="838200" y="2295252"/>
          <a:ext cx="10506456" cy="387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2643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ED53B242-5CF8-2C4D-77F6-14EEB6726382}"/>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dirty="0" err="1">
                <a:solidFill>
                  <a:schemeClr val="tx1"/>
                </a:solidFill>
                <a:latin typeface="+mj-lt"/>
                <a:ea typeface="+mj-ea"/>
                <a:cs typeface="+mj-cs"/>
              </a:rPr>
              <a:t>Projets</a:t>
            </a:r>
            <a:r>
              <a:rPr lang="en-US" sz="7200" kern="1200" dirty="0">
                <a:solidFill>
                  <a:schemeClr val="tx1"/>
                </a:solidFill>
                <a:latin typeface="+mj-lt"/>
                <a:ea typeface="+mj-ea"/>
                <a:cs typeface="+mj-cs"/>
              </a:rPr>
              <a:t> et </a:t>
            </a:r>
            <a:r>
              <a:rPr lang="en-US" sz="7200" kern="1200" dirty="0" err="1">
                <a:solidFill>
                  <a:schemeClr val="tx1"/>
                </a:solidFill>
                <a:latin typeface="+mj-lt"/>
                <a:ea typeface="+mj-ea"/>
                <a:cs typeface="+mj-cs"/>
              </a:rPr>
              <a:t>Tâches</a:t>
            </a:r>
            <a:r>
              <a:rPr lang="en-US" sz="7200" kern="1200" dirty="0">
                <a:solidFill>
                  <a:schemeClr val="tx1"/>
                </a:solidFill>
                <a:latin typeface="+mj-lt"/>
                <a:ea typeface="+mj-ea"/>
                <a:cs typeface="+mj-cs"/>
              </a:rPr>
              <a:t> </a:t>
            </a:r>
            <a:r>
              <a:rPr lang="en-US" sz="7200" kern="1200" dirty="0" err="1">
                <a:solidFill>
                  <a:schemeClr val="tx1"/>
                </a:solidFill>
                <a:latin typeface="+mj-lt"/>
                <a:ea typeface="+mj-ea"/>
                <a:cs typeface="+mj-cs"/>
              </a:rPr>
              <a:t>réalisés</a:t>
            </a:r>
            <a:endParaRPr lang="en-US" sz="7200" kern="1200" dirty="0">
              <a:solidFill>
                <a:schemeClr val="tx1"/>
              </a:solidFill>
              <a:latin typeface="+mj-lt"/>
              <a:ea typeface="+mj-ea"/>
              <a:cs typeface="+mj-cs"/>
            </a:endParaRPr>
          </a:p>
        </p:txBody>
      </p:sp>
      <p:sp>
        <p:nvSpPr>
          <p:cNvPr id="3" name="Espace réservé du texte 2">
            <a:extLst>
              <a:ext uri="{FF2B5EF4-FFF2-40B4-BE49-F238E27FC236}">
                <a16:creationId xmlns:a16="http://schemas.microsoft.com/office/drawing/2014/main" id="{1DD7CDB5-E041-EF98-BD33-9F5A8E834DB4}"/>
              </a:ext>
            </a:extLst>
          </p:cNvPr>
          <p:cNvSpPr>
            <a:spLocks noGrp="1"/>
          </p:cNvSpPr>
          <p:nvPr>
            <p:ph type="body" idx="1"/>
          </p:nvPr>
        </p:nvSpPr>
        <p:spPr>
          <a:xfrm>
            <a:off x="1966912" y="5645150"/>
            <a:ext cx="8258176" cy="631825"/>
          </a:xfrm>
        </p:spPr>
        <p:txBody>
          <a:bodyPr vert="horz" lIns="91440" tIns="45720" rIns="91440" bIns="45720" rtlCol="0" anchor="ctr">
            <a:normAutofit/>
          </a:bodyPr>
          <a:lstStyle/>
          <a:p>
            <a:pPr algn="ctr"/>
            <a:endParaRPr lang="en-US" sz="2800" kern="1200">
              <a:solidFill>
                <a:schemeClr val="tx1"/>
              </a:solidFill>
              <a:latin typeface="+mn-lt"/>
              <a:ea typeface="+mn-ea"/>
              <a:cs typeface="+mn-cs"/>
            </a:endParaRPr>
          </a:p>
        </p:txBody>
      </p:sp>
      <p:sp>
        <p:nvSpPr>
          <p:cNvPr id="25" name="Rectangle 2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5899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5FB54F-3575-BB36-CD01-12CD03759A8A}"/>
              </a:ext>
            </a:extLst>
          </p:cNvPr>
          <p:cNvSpPr>
            <a:spLocks noGrp="1"/>
          </p:cNvSpPr>
          <p:nvPr>
            <p:ph type="title"/>
          </p:nvPr>
        </p:nvSpPr>
        <p:spPr>
          <a:xfrm>
            <a:off x="836612" y="334645"/>
            <a:ext cx="4271227" cy="1305560"/>
          </a:xfrm>
        </p:spPr>
        <p:txBody>
          <a:bodyPr>
            <a:normAutofit fontScale="90000"/>
          </a:bodyPr>
          <a:lstStyle/>
          <a:p>
            <a:r>
              <a:rPr lang="fr-SN" dirty="0"/>
              <a:t>Projet n°1: Docker cluster: Hive, Spark, Hadoop, PostgreSQL, Jupyter</a:t>
            </a:r>
          </a:p>
        </p:txBody>
      </p:sp>
      <p:graphicFrame>
        <p:nvGraphicFramePr>
          <p:cNvPr id="9" name="Espace réservé du contenu 2">
            <a:extLst>
              <a:ext uri="{FF2B5EF4-FFF2-40B4-BE49-F238E27FC236}">
                <a16:creationId xmlns:a16="http://schemas.microsoft.com/office/drawing/2014/main" id="{EC0AB82F-2F74-05FA-29B2-49AE34B05BB1}"/>
              </a:ext>
            </a:extLst>
          </p:cNvPr>
          <p:cNvGraphicFramePr>
            <a:graphicFrameLocks noGrp="1"/>
          </p:cNvGraphicFramePr>
          <p:nvPr>
            <p:ph idx="1"/>
            <p:extLst>
              <p:ext uri="{D42A27DB-BD31-4B8C-83A1-F6EECF244321}">
                <p14:modId xmlns:p14="http://schemas.microsoft.com/office/powerpoint/2010/main" val="65127814"/>
              </p:ext>
            </p:extLst>
          </p:nvPr>
        </p:nvGraphicFramePr>
        <p:xfrm>
          <a:off x="5183188" y="101601"/>
          <a:ext cx="6172200" cy="6573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ce réservé du texte 3">
            <a:extLst>
              <a:ext uri="{FF2B5EF4-FFF2-40B4-BE49-F238E27FC236}">
                <a16:creationId xmlns:a16="http://schemas.microsoft.com/office/drawing/2014/main" id="{23F4BF8B-6AAD-0397-225B-C47A517C8AC3}"/>
              </a:ext>
            </a:extLst>
          </p:cNvPr>
          <p:cNvSpPr>
            <a:spLocks noGrp="1"/>
          </p:cNvSpPr>
          <p:nvPr>
            <p:ph type="body" sz="half" idx="2"/>
          </p:nvPr>
        </p:nvSpPr>
        <p:spPr>
          <a:xfrm>
            <a:off x="839788" y="2057400"/>
            <a:ext cx="3932237" cy="4465955"/>
          </a:xfrm>
        </p:spPr>
        <p:txBody>
          <a:bodyPr>
            <a:normAutofit fontScale="92500" lnSpcReduction="10000"/>
          </a:bodyPr>
          <a:lstStyle/>
          <a:p>
            <a:r>
              <a:rPr lang="fr-FR" sz="1800" dirty="0"/>
              <a:t>Difficultés:</a:t>
            </a:r>
          </a:p>
          <a:p>
            <a:r>
              <a:rPr lang="fr-FR" sz="1800" dirty="0"/>
              <a:t>• Apprendre à utiliser les logiciels dans un délai de 3 semaines</a:t>
            </a:r>
          </a:p>
          <a:p>
            <a:r>
              <a:rPr lang="fr-FR" sz="1800" dirty="0"/>
              <a:t>• Le blocage de </a:t>
            </a:r>
            <a:r>
              <a:rPr lang="fr-FR" sz="1800" dirty="0" err="1"/>
              <a:t>ZScaler</a:t>
            </a:r>
            <a:r>
              <a:rPr lang="fr-FR" sz="1800" dirty="0"/>
              <a:t>,</a:t>
            </a:r>
          </a:p>
          <a:p>
            <a:r>
              <a:rPr lang="fr-FR" sz="1800" dirty="0"/>
              <a:t>• La difficulté d’apprentissage de certains logiciels.</a:t>
            </a:r>
          </a:p>
          <a:p>
            <a:endParaRPr lang="fr-FR" sz="1800" dirty="0"/>
          </a:p>
          <a:p>
            <a:r>
              <a:rPr lang="fr-FR" sz="1800" dirty="0"/>
              <a:t>Pensées:</a:t>
            </a:r>
          </a:p>
          <a:p>
            <a:r>
              <a:rPr lang="fr-FR" sz="1800" dirty="0"/>
              <a:t>Ce projet était assez dur pour un débutant dans le secteur mais m’a beaucoup aidé à apprendre les bases de Ubuntu et docker. </a:t>
            </a:r>
          </a:p>
          <a:p>
            <a:r>
              <a:rPr lang="fr-FR" sz="1800" dirty="0"/>
              <a:t>La partie la plus dure était construire le cluster tout en connectant toutes les applications dedans. En </a:t>
            </a:r>
            <a:r>
              <a:rPr lang="fr-FR" sz="1800" dirty="0" err="1"/>
              <a:t>definitive</a:t>
            </a:r>
            <a:r>
              <a:rPr lang="fr-FR" sz="1800" dirty="0"/>
              <a:t>, un projet très bénéficiaire à mon apprentissage.</a:t>
            </a:r>
          </a:p>
          <a:p>
            <a:endParaRPr lang="fr-SN" dirty="0"/>
          </a:p>
        </p:txBody>
      </p:sp>
    </p:spTree>
    <p:extLst>
      <p:ext uri="{BB962C8B-B14F-4D97-AF65-F5344CB8AC3E}">
        <p14:creationId xmlns:p14="http://schemas.microsoft.com/office/powerpoint/2010/main" val="2810019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B94B0D-29D8-6544-B164-6358237C7F5F}"/>
              </a:ext>
            </a:extLst>
          </p:cNvPr>
          <p:cNvSpPr>
            <a:spLocks noGrp="1"/>
          </p:cNvSpPr>
          <p:nvPr>
            <p:ph type="title"/>
          </p:nvPr>
        </p:nvSpPr>
        <p:spPr/>
        <p:txBody>
          <a:bodyPr/>
          <a:lstStyle/>
          <a:p>
            <a:r>
              <a:rPr lang="fr-SN" dirty="0"/>
              <a:t>Projet n°2: Système de recommandation avec Spark et Hive</a:t>
            </a:r>
          </a:p>
        </p:txBody>
      </p:sp>
      <p:graphicFrame>
        <p:nvGraphicFramePr>
          <p:cNvPr id="6" name="Espace réservé du contenu 2">
            <a:extLst>
              <a:ext uri="{FF2B5EF4-FFF2-40B4-BE49-F238E27FC236}">
                <a16:creationId xmlns:a16="http://schemas.microsoft.com/office/drawing/2014/main" id="{C65F95BE-DF60-BF39-7F0C-293BC6257FE9}"/>
              </a:ext>
            </a:extLst>
          </p:cNvPr>
          <p:cNvGraphicFramePr>
            <a:graphicFrameLocks noGrp="1"/>
          </p:cNvGraphicFramePr>
          <p:nvPr>
            <p:ph idx="1"/>
            <p:extLst>
              <p:ext uri="{D42A27DB-BD31-4B8C-83A1-F6EECF244321}">
                <p14:modId xmlns:p14="http://schemas.microsoft.com/office/powerpoint/2010/main" val="3817397685"/>
              </p:ext>
            </p:extLst>
          </p:nvPr>
        </p:nvGraphicFramePr>
        <p:xfrm>
          <a:off x="5183188" y="142240"/>
          <a:ext cx="6172200" cy="66344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ce réservé du texte 3">
            <a:extLst>
              <a:ext uri="{FF2B5EF4-FFF2-40B4-BE49-F238E27FC236}">
                <a16:creationId xmlns:a16="http://schemas.microsoft.com/office/drawing/2014/main" id="{EB9D0ED5-C4A6-36BF-B70F-1E4A4B4AE6C6}"/>
              </a:ext>
            </a:extLst>
          </p:cNvPr>
          <p:cNvSpPr>
            <a:spLocks noGrp="1"/>
          </p:cNvSpPr>
          <p:nvPr>
            <p:ph type="body" sz="half" idx="2"/>
          </p:nvPr>
        </p:nvSpPr>
        <p:spPr>
          <a:xfrm>
            <a:off x="836612" y="2307657"/>
            <a:ext cx="3932237" cy="3811588"/>
          </a:xfrm>
        </p:spPr>
        <p:txBody>
          <a:bodyPr>
            <a:normAutofit fontScale="92500" lnSpcReduction="10000"/>
          </a:bodyPr>
          <a:lstStyle/>
          <a:p>
            <a:r>
              <a:rPr lang="fr-SN" sz="2000" dirty="0"/>
              <a:t>Difficulté:</a:t>
            </a:r>
          </a:p>
          <a:p>
            <a:pPr marL="342900" indent="-342900">
              <a:buFont typeface="Arial" panose="020B0604020202020204" pitchFamily="34" charset="0"/>
              <a:buChar char="•"/>
            </a:pPr>
            <a:r>
              <a:rPr lang="fr-SN" sz="2000" dirty="0"/>
              <a:t>Développer l’algorithme de filtrage</a:t>
            </a:r>
          </a:p>
          <a:p>
            <a:endParaRPr lang="fr-SN" sz="2000" dirty="0"/>
          </a:p>
          <a:p>
            <a:r>
              <a:rPr lang="fr-SN" sz="2000" dirty="0"/>
              <a:t>Pensées:</a:t>
            </a:r>
          </a:p>
          <a:p>
            <a:r>
              <a:rPr lang="fr-SN" sz="2000" dirty="0"/>
              <a:t>Ce projet était un peu plus dur que le premier projet mais du à mes nouvelles connaissances et capacités j’ai réussi à le conquérir. Cette fois le focus était plus sur </a:t>
            </a:r>
            <a:r>
              <a:rPr lang="fr-SN" sz="2000" dirty="0" err="1"/>
              <a:t>spark</a:t>
            </a:r>
            <a:r>
              <a:rPr lang="fr-SN" sz="2000" dirty="0"/>
              <a:t> et </a:t>
            </a:r>
            <a:r>
              <a:rPr lang="fr-SN" sz="2000" dirty="0" err="1"/>
              <a:t>hive</a:t>
            </a:r>
            <a:r>
              <a:rPr lang="fr-SN" sz="2000" dirty="0"/>
              <a:t> et leur utilisation pratique. L’algorithme de filtrage était spécialement dur à implémenter.</a:t>
            </a:r>
          </a:p>
        </p:txBody>
      </p:sp>
    </p:spTree>
    <p:extLst>
      <p:ext uri="{BB962C8B-B14F-4D97-AF65-F5344CB8AC3E}">
        <p14:creationId xmlns:p14="http://schemas.microsoft.com/office/powerpoint/2010/main" val="61675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EF6AD70-CED1-C379-F358-B7F6ADCF4FC9}"/>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dirty="0" err="1">
                <a:solidFill>
                  <a:schemeClr val="tx1"/>
                </a:solidFill>
                <a:latin typeface="+mj-lt"/>
                <a:ea typeface="+mj-ea"/>
                <a:cs typeface="+mj-cs"/>
              </a:rPr>
              <a:t>Compétences</a:t>
            </a:r>
            <a:r>
              <a:rPr lang="en-US" sz="8000" kern="1200" dirty="0">
                <a:solidFill>
                  <a:schemeClr val="tx1"/>
                </a:solidFill>
                <a:latin typeface="+mj-lt"/>
                <a:ea typeface="+mj-ea"/>
                <a:cs typeface="+mj-cs"/>
              </a:rPr>
              <a:t> acquises et </a:t>
            </a:r>
            <a:r>
              <a:rPr lang="en-US" sz="8000" dirty="0"/>
              <a:t>D</a:t>
            </a:r>
            <a:r>
              <a:rPr lang="en-US" sz="8000" kern="1200" dirty="0">
                <a:solidFill>
                  <a:schemeClr val="tx1"/>
                </a:solidFill>
                <a:latin typeface="+mj-lt"/>
                <a:ea typeface="+mj-ea"/>
                <a:cs typeface="+mj-cs"/>
              </a:rPr>
              <a:t>ifficultés rencontrées</a:t>
            </a:r>
          </a:p>
        </p:txBody>
      </p:sp>
      <p:sp>
        <p:nvSpPr>
          <p:cNvPr id="3" name="Espace réservé du texte 2">
            <a:extLst>
              <a:ext uri="{FF2B5EF4-FFF2-40B4-BE49-F238E27FC236}">
                <a16:creationId xmlns:a16="http://schemas.microsoft.com/office/drawing/2014/main" id="{607D94EB-B3C3-02CE-6455-EF2D99FA794A}"/>
              </a:ext>
            </a:extLst>
          </p:cNvPr>
          <p:cNvSpPr>
            <a:spLocks noGrp="1"/>
          </p:cNvSpPr>
          <p:nvPr>
            <p:ph type="body" idx="1"/>
          </p:nvPr>
        </p:nvSpPr>
        <p:spPr>
          <a:xfrm>
            <a:off x="7400924" y="4619624"/>
            <a:ext cx="3946779" cy="1038225"/>
          </a:xfrm>
        </p:spPr>
        <p:txBody>
          <a:bodyPr vert="horz" lIns="91440" tIns="45720" rIns="91440" bIns="45720" rtlCol="0">
            <a:normAutofit/>
          </a:bodyPr>
          <a:lstStyle/>
          <a:p>
            <a:pPr algn="r"/>
            <a:endParaRPr lang="en-US" sz="2400" kern="1200">
              <a:solidFill>
                <a:schemeClr val="tx1"/>
              </a:solidFill>
              <a:latin typeface="+mn-lt"/>
              <a:ea typeface="+mn-ea"/>
              <a:cs typeface="+mn-cs"/>
            </a:endParaRP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400298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891</Words>
  <Application>Microsoft Office PowerPoint</Application>
  <PresentationFormat>Grand écran</PresentationFormat>
  <Paragraphs>93</Paragraphs>
  <Slides>13</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13</vt:i4>
      </vt:variant>
    </vt:vector>
  </HeadingPairs>
  <TitlesOfParts>
    <vt:vector size="19" baseType="lpstr">
      <vt:lpstr>Aptos</vt:lpstr>
      <vt:lpstr>Arial</vt:lpstr>
      <vt:lpstr>Calibri</vt:lpstr>
      <vt:lpstr>Calibri Light</vt:lpstr>
      <vt:lpstr>Times New Roman</vt:lpstr>
      <vt:lpstr>Thème Office</vt:lpstr>
      <vt:lpstr>Rapport de Stage </vt:lpstr>
      <vt:lpstr>INTRODUCTION</vt:lpstr>
      <vt:lpstr>Contexte et objectifs du stage</vt:lpstr>
      <vt:lpstr>Contexte du stage</vt:lpstr>
      <vt:lpstr>OBJECTIFS DU STAGE</vt:lpstr>
      <vt:lpstr>Projets et Tâches réalisés</vt:lpstr>
      <vt:lpstr>Projet n°1: Docker cluster: Hive, Spark, Hadoop, PostgreSQL, Jupyter</vt:lpstr>
      <vt:lpstr>Projet n°2: Système de recommandation avec Spark et Hive</vt:lpstr>
      <vt:lpstr>Compétences acquises et Difficultés rencontrées</vt:lpstr>
      <vt:lpstr>Compétences Acquises</vt:lpstr>
      <vt:lpstr>Défis et Solutions</vt:lpstr>
      <vt:lpstr>Conclusion</vt:lpstr>
      <vt:lpstr>REMERCIEMENTS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Mouhamet Macquillou Alpha DIENE</dc:creator>
  <cp:lastModifiedBy>Mouhamet Macquillou Alpha DIENE</cp:lastModifiedBy>
  <cp:revision>2</cp:revision>
  <dcterms:created xsi:type="dcterms:W3CDTF">2024-08-08T21:16:37Z</dcterms:created>
  <dcterms:modified xsi:type="dcterms:W3CDTF">2024-08-09T00:35:11Z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463cba9-5f6c-478d-9329-7b2295e4e8ed_Enabled">
    <vt:lpwstr>true</vt:lpwstr>
  </property>
  <property fmtid="{D5CDD505-2E9C-101B-9397-08002B2CF9AE}" pid="3" name="MSIP_Label_e463cba9-5f6c-478d-9329-7b2295e4e8ed_SetDate">
    <vt:lpwstr>2024-08-08T21:17:10Z</vt:lpwstr>
  </property>
  <property fmtid="{D5CDD505-2E9C-101B-9397-08002B2CF9AE}" pid="4" name="MSIP_Label_e463cba9-5f6c-478d-9329-7b2295e4e8ed_Method">
    <vt:lpwstr>Standard</vt:lpwstr>
  </property>
  <property fmtid="{D5CDD505-2E9C-101B-9397-08002B2CF9AE}" pid="5" name="MSIP_Label_e463cba9-5f6c-478d-9329-7b2295e4e8ed_Name">
    <vt:lpwstr>All Employees_2</vt:lpwstr>
  </property>
  <property fmtid="{D5CDD505-2E9C-101B-9397-08002B2CF9AE}" pid="6" name="MSIP_Label_e463cba9-5f6c-478d-9329-7b2295e4e8ed_SiteId">
    <vt:lpwstr>33440fc6-b7c7-412c-bb73-0e70b0198d5a</vt:lpwstr>
  </property>
  <property fmtid="{D5CDD505-2E9C-101B-9397-08002B2CF9AE}" pid="7" name="MSIP_Label_e463cba9-5f6c-478d-9329-7b2295e4e8ed_ActionId">
    <vt:lpwstr>6d6f42da-f13b-4052-8e96-764633aa518f</vt:lpwstr>
  </property>
  <property fmtid="{D5CDD505-2E9C-101B-9397-08002B2CF9AE}" pid="8" name="MSIP_Label_e463cba9-5f6c-478d-9329-7b2295e4e8ed_ContentBits">
    <vt:lpwstr>0</vt:lpwstr>
  </property>
</Properties>
</file>