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67" r:id="rId4"/>
    <p:sldId id="258" r:id="rId5"/>
    <p:sldId id="259" r:id="rId6"/>
    <p:sldId id="268" r:id="rId7"/>
    <p:sldId id="260" r:id="rId8"/>
    <p:sldId id="261" r:id="rId9"/>
    <p:sldId id="269" r:id="rId10"/>
    <p:sldId id="26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AF3B1D-BF81-48F8-9754-A3756EADC073}" v="49" dt="2024-07-05T10:56:42.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hamet Macquillou Alpha DIENE" userId="1a45dba1-e89e-40f7-908e-62c5eafdcc84" providerId="ADAL" clId="{53AF3B1D-BF81-48F8-9754-A3756EADC073}"/>
    <pc:docChg chg="undo redo custSel addSld delSld modSld sldOrd">
      <pc:chgData name="Mouhamet Macquillou Alpha DIENE" userId="1a45dba1-e89e-40f7-908e-62c5eafdcc84" providerId="ADAL" clId="{53AF3B1D-BF81-48F8-9754-A3756EADC073}" dt="2024-07-12T10:56:15.914" v="1403" actId="47"/>
      <pc:docMkLst>
        <pc:docMk/>
      </pc:docMkLst>
      <pc:sldChg chg="del">
        <pc:chgData name="Mouhamet Macquillou Alpha DIENE" userId="1a45dba1-e89e-40f7-908e-62c5eafdcc84" providerId="ADAL" clId="{53AF3B1D-BF81-48F8-9754-A3756EADC073}" dt="2024-07-12T10:56:15.914" v="1403" actId="47"/>
        <pc:sldMkLst>
          <pc:docMk/>
          <pc:sldMk cId="1024555169" sldId="262"/>
        </pc:sldMkLst>
      </pc:sldChg>
      <pc:sldChg chg="addSp delSp modSp mod">
        <pc:chgData name="Mouhamet Macquillou Alpha DIENE" userId="1a45dba1-e89e-40f7-908e-62c5eafdcc84" providerId="ADAL" clId="{53AF3B1D-BF81-48F8-9754-A3756EADC073}" dt="2024-07-04T16:47:02.455" v="17" actId="113"/>
        <pc:sldMkLst>
          <pc:docMk/>
          <pc:sldMk cId="3527899232" sldId="266"/>
        </pc:sldMkLst>
        <pc:spChg chg="mod">
          <ac:chgData name="Mouhamet Macquillou Alpha DIENE" userId="1a45dba1-e89e-40f7-908e-62c5eafdcc84" providerId="ADAL" clId="{53AF3B1D-BF81-48F8-9754-A3756EADC073}" dt="2024-07-04T16:47:02.455" v="17" actId="113"/>
          <ac:spMkLst>
            <pc:docMk/>
            <pc:sldMk cId="3527899232" sldId="266"/>
            <ac:spMk id="2" creationId="{B01D4075-FF1B-5CED-9960-551ADB638C57}"/>
          </ac:spMkLst>
        </pc:spChg>
        <pc:graphicFrameChg chg="mod">
          <ac:chgData name="Mouhamet Macquillou Alpha DIENE" userId="1a45dba1-e89e-40f7-908e-62c5eafdcc84" providerId="ADAL" clId="{53AF3B1D-BF81-48F8-9754-A3756EADC073}" dt="2024-07-04T09:45:26.806" v="1" actId="931"/>
          <ac:graphicFrameMkLst>
            <pc:docMk/>
            <pc:sldMk cId="3527899232" sldId="266"/>
            <ac:graphicFrameMk id="5" creationId="{5AFC82AF-2F64-9274-5450-B98E025D1728}"/>
          </ac:graphicFrameMkLst>
        </pc:graphicFrameChg>
        <pc:picChg chg="add del mod">
          <ac:chgData name="Mouhamet Macquillou Alpha DIENE" userId="1a45dba1-e89e-40f7-908e-62c5eafdcc84" providerId="ADAL" clId="{53AF3B1D-BF81-48F8-9754-A3756EADC073}" dt="2024-07-04T16:45:36.506" v="13" actId="931"/>
          <ac:picMkLst>
            <pc:docMk/>
            <pc:sldMk cId="3527899232" sldId="266"/>
            <ac:picMk id="4" creationId="{F6023A75-1531-F87C-3E58-880CF48080E9}"/>
          </ac:picMkLst>
        </pc:picChg>
        <pc:picChg chg="add del mod">
          <ac:chgData name="Mouhamet Macquillou Alpha DIENE" userId="1a45dba1-e89e-40f7-908e-62c5eafdcc84" providerId="ADAL" clId="{53AF3B1D-BF81-48F8-9754-A3756EADC073}" dt="2024-07-04T16:45:36.506" v="13" actId="931"/>
          <ac:picMkLst>
            <pc:docMk/>
            <pc:sldMk cId="3527899232" sldId="266"/>
            <ac:picMk id="7" creationId="{0387FAD6-C8AB-5E59-833E-5430E3BC3607}"/>
          </ac:picMkLst>
        </pc:picChg>
        <pc:picChg chg="add del mod">
          <ac:chgData name="Mouhamet Macquillou Alpha DIENE" userId="1a45dba1-e89e-40f7-908e-62c5eafdcc84" providerId="ADAL" clId="{53AF3B1D-BF81-48F8-9754-A3756EADC073}" dt="2024-07-04T16:45:36.506" v="13" actId="931"/>
          <ac:picMkLst>
            <pc:docMk/>
            <pc:sldMk cId="3527899232" sldId="266"/>
            <ac:picMk id="9" creationId="{13B5E636-31F7-1B9B-B6A7-73A2B9079B67}"/>
          </ac:picMkLst>
        </pc:picChg>
        <pc:picChg chg="add del mod">
          <ac:chgData name="Mouhamet Macquillou Alpha DIENE" userId="1a45dba1-e89e-40f7-908e-62c5eafdcc84" providerId="ADAL" clId="{53AF3B1D-BF81-48F8-9754-A3756EADC073}" dt="2024-07-04T16:45:36.506" v="13" actId="931"/>
          <ac:picMkLst>
            <pc:docMk/>
            <pc:sldMk cId="3527899232" sldId="266"/>
            <ac:picMk id="11" creationId="{8CF9FC43-C68F-6402-8AB6-E140757C36ED}"/>
          </ac:picMkLst>
        </pc:picChg>
        <pc:picChg chg="add del mod">
          <ac:chgData name="Mouhamet Macquillou Alpha DIENE" userId="1a45dba1-e89e-40f7-908e-62c5eafdcc84" providerId="ADAL" clId="{53AF3B1D-BF81-48F8-9754-A3756EADC073}" dt="2024-07-04T16:45:36.506" v="13" actId="931"/>
          <ac:picMkLst>
            <pc:docMk/>
            <pc:sldMk cId="3527899232" sldId="266"/>
            <ac:picMk id="13" creationId="{A821B862-B74A-68CC-F59E-8A21AF20750C}"/>
          </ac:picMkLst>
        </pc:picChg>
        <pc:picChg chg="add del mod">
          <ac:chgData name="Mouhamet Macquillou Alpha DIENE" userId="1a45dba1-e89e-40f7-908e-62c5eafdcc84" providerId="ADAL" clId="{53AF3B1D-BF81-48F8-9754-A3756EADC073}" dt="2024-07-04T16:45:36.506" v="13" actId="931"/>
          <ac:picMkLst>
            <pc:docMk/>
            <pc:sldMk cId="3527899232" sldId="266"/>
            <ac:picMk id="15" creationId="{25A29D28-16BA-FA25-316D-F9AEAC599F9B}"/>
          </ac:picMkLst>
        </pc:picChg>
      </pc:sldChg>
      <pc:sldChg chg="addSp delSp modSp new mod setBg modClrScheme chgLayout">
        <pc:chgData name="Mouhamet Macquillou Alpha DIENE" userId="1a45dba1-e89e-40f7-908e-62c5eafdcc84" providerId="ADAL" clId="{53AF3B1D-BF81-48F8-9754-A3756EADC073}" dt="2024-07-04T17:23:12.201" v="164" actId="14100"/>
        <pc:sldMkLst>
          <pc:docMk/>
          <pc:sldMk cId="3900913776" sldId="268"/>
        </pc:sldMkLst>
        <pc:spChg chg="mod ord">
          <ac:chgData name="Mouhamet Macquillou Alpha DIENE" userId="1a45dba1-e89e-40f7-908e-62c5eafdcc84" providerId="ADAL" clId="{53AF3B1D-BF81-48F8-9754-A3756EADC073}" dt="2024-07-04T17:22:31.257" v="153" actId="2711"/>
          <ac:spMkLst>
            <pc:docMk/>
            <pc:sldMk cId="3900913776" sldId="268"/>
            <ac:spMk id="2" creationId="{503955C6-6ACC-FC53-8A08-D46E534C1C67}"/>
          </ac:spMkLst>
        </pc:spChg>
        <pc:spChg chg="del mod ord">
          <ac:chgData name="Mouhamet Macquillou Alpha DIENE" userId="1a45dba1-e89e-40f7-908e-62c5eafdcc84" providerId="ADAL" clId="{53AF3B1D-BF81-48F8-9754-A3756EADC073}" dt="2024-07-04T17:09:54.240" v="37" actId="700"/>
          <ac:spMkLst>
            <pc:docMk/>
            <pc:sldMk cId="3900913776" sldId="268"/>
            <ac:spMk id="3" creationId="{CD3F4A68-AFAB-6D87-C60B-DC11EFFE1065}"/>
          </ac:spMkLst>
        </pc:spChg>
        <pc:spChg chg="add del mod ord">
          <ac:chgData name="Mouhamet Macquillou Alpha DIENE" userId="1a45dba1-e89e-40f7-908e-62c5eafdcc84" providerId="ADAL" clId="{53AF3B1D-BF81-48F8-9754-A3756EADC073}" dt="2024-07-04T17:23:12.201" v="164" actId="14100"/>
          <ac:spMkLst>
            <pc:docMk/>
            <pc:sldMk cId="3900913776" sldId="268"/>
            <ac:spMk id="4" creationId="{6D1E05DA-8D5C-5C4F-DE29-C2EFE75D1B41}"/>
          </ac:spMkLst>
        </pc:spChg>
        <pc:spChg chg="add del mod ord">
          <ac:chgData name="Mouhamet Macquillou Alpha DIENE" userId="1a45dba1-e89e-40f7-908e-62c5eafdcc84" providerId="ADAL" clId="{53AF3B1D-BF81-48F8-9754-A3756EADC073}" dt="2024-07-04T17:19:52.110" v="136" actId="700"/>
          <ac:spMkLst>
            <pc:docMk/>
            <pc:sldMk cId="3900913776" sldId="268"/>
            <ac:spMk id="5" creationId="{FA1A9F2C-0C44-5DE1-5972-C47759AD0CB3}"/>
          </ac:spMkLst>
        </pc:spChg>
        <pc:spChg chg="add del mod">
          <ac:chgData name="Mouhamet Macquillou Alpha DIENE" userId="1a45dba1-e89e-40f7-908e-62c5eafdcc84" providerId="ADAL" clId="{53AF3B1D-BF81-48F8-9754-A3756EADC073}" dt="2024-07-04T17:16:30.056" v="109" actId="47"/>
          <ac:spMkLst>
            <pc:docMk/>
            <pc:sldMk cId="3900913776" sldId="268"/>
            <ac:spMk id="6" creationId="{E37DF5AC-0E78-C58B-94D3-8E5B5074493D}"/>
          </ac:spMkLst>
        </pc:spChg>
        <pc:spChg chg="add del">
          <ac:chgData name="Mouhamet Macquillou Alpha DIENE" userId="1a45dba1-e89e-40f7-908e-62c5eafdcc84" providerId="ADAL" clId="{53AF3B1D-BF81-48F8-9754-A3756EADC073}" dt="2024-07-04T17:20:17.622" v="137" actId="478"/>
          <ac:spMkLst>
            <pc:docMk/>
            <pc:sldMk cId="3900913776" sldId="268"/>
            <ac:spMk id="7" creationId="{F3AB1A8A-AAC2-AC89-1029-31FE690B2266}"/>
          </ac:spMkLst>
        </pc:spChg>
        <pc:spChg chg="add del mod">
          <ac:chgData name="Mouhamet Macquillou Alpha DIENE" userId="1a45dba1-e89e-40f7-908e-62c5eafdcc84" providerId="ADAL" clId="{53AF3B1D-BF81-48F8-9754-A3756EADC073}" dt="2024-07-04T17:16:30.536" v="110" actId="47"/>
          <ac:spMkLst>
            <pc:docMk/>
            <pc:sldMk cId="3900913776" sldId="268"/>
            <ac:spMk id="8" creationId="{C54DED43-0AD0-6164-51A1-E6967AE1EAE6}"/>
          </ac:spMkLst>
        </pc:spChg>
        <pc:spChg chg="add">
          <ac:chgData name="Mouhamet Macquillou Alpha DIENE" userId="1a45dba1-e89e-40f7-908e-62c5eafdcc84" providerId="ADAL" clId="{53AF3B1D-BF81-48F8-9754-A3756EADC073}" dt="2024-07-04T17:20:31.031" v="138" actId="26606"/>
          <ac:spMkLst>
            <pc:docMk/>
            <pc:sldMk cId="3900913776" sldId="268"/>
            <ac:spMk id="15" creationId="{7517A47C-B2E5-4B79-8061-D74B1311AF6E}"/>
          </ac:spMkLst>
        </pc:spChg>
        <pc:spChg chg="add">
          <ac:chgData name="Mouhamet Macquillou Alpha DIENE" userId="1a45dba1-e89e-40f7-908e-62c5eafdcc84" providerId="ADAL" clId="{53AF3B1D-BF81-48F8-9754-A3756EADC073}" dt="2024-07-04T17:20:31.031" v="138" actId="26606"/>
          <ac:spMkLst>
            <pc:docMk/>
            <pc:sldMk cId="3900913776" sldId="268"/>
            <ac:spMk id="17" creationId="{C505E780-2083-4CB5-A42A-5E0E2908ECC3}"/>
          </ac:spMkLst>
        </pc:spChg>
        <pc:spChg chg="add">
          <ac:chgData name="Mouhamet Macquillou Alpha DIENE" userId="1a45dba1-e89e-40f7-908e-62c5eafdcc84" providerId="ADAL" clId="{53AF3B1D-BF81-48F8-9754-A3756EADC073}" dt="2024-07-04T17:20:31.031" v="138" actId="26606"/>
          <ac:spMkLst>
            <pc:docMk/>
            <pc:sldMk cId="3900913776" sldId="268"/>
            <ac:spMk id="19" creationId="{D2C0AE1C-0118-41AE-8A10-7CDCBF10E96F}"/>
          </ac:spMkLst>
        </pc:spChg>
        <pc:spChg chg="add">
          <ac:chgData name="Mouhamet Macquillou Alpha DIENE" userId="1a45dba1-e89e-40f7-908e-62c5eafdcc84" providerId="ADAL" clId="{53AF3B1D-BF81-48F8-9754-A3756EADC073}" dt="2024-07-04T17:20:31.031" v="138" actId="26606"/>
          <ac:spMkLst>
            <pc:docMk/>
            <pc:sldMk cId="3900913776" sldId="268"/>
            <ac:spMk id="21" creationId="{463EEC44-1BA3-44ED-81FC-A644B04B2A44}"/>
          </ac:spMkLst>
        </pc:spChg>
        <pc:graphicFrameChg chg="add del mod ord modGraphic">
          <ac:chgData name="Mouhamet Macquillou Alpha DIENE" userId="1a45dba1-e89e-40f7-908e-62c5eafdcc84" providerId="ADAL" clId="{53AF3B1D-BF81-48F8-9754-A3756EADC073}" dt="2024-07-04T17:22:54.882" v="162" actId="478"/>
          <ac:graphicFrameMkLst>
            <pc:docMk/>
            <pc:sldMk cId="3900913776" sldId="268"/>
            <ac:graphicFrameMk id="10" creationId="{CAA132D7-6458-CB49-3B61-B5A3BC723472}"/>
          </ac:graphicFrameMkLst>
        </pc:graphicFrameChg>
        <pc:graphicFrameChg chg="add del">
          <ac:chgData name="Mouhamet Macquillou Alpha DIENE" userId="1a45dba1-e89e-40f7-908e-62c5eafdcc84" providerId="ADAL" clId="{53AF3B1D-BF81-48F8-9754-A3756EADC073}" dt="2024-07-04T17:16:37.879" v="111" actId="26606"/>
          <ac:graphicFrameMkLst>
            <pc:docMk/>
            <pc:sldMk cId="3900913776" sldId="268"/>
            <ac:graphicFrameMk id="11" creationId="{529C5800-8231-3339-2106-ED2BE5D5A09A}"/>
          </ac:graphicFrameMkLst>
        </pc:graphicFrameChg>
        <pc:graphicFrameChg chg="add del">
          <ac:chgData name="Mouhamet Macquillou Alpha DIENE" userId="1a45dba1-e89e-40f7-908e-62c5eafdcc84" providerId="ADAL" clId="{53AF3B1D-BF81-48F8-9754-A3756EADC073}" dt="2024-07-04T17:15:20.405" v="90" actId="26606"/>
          <ac:graphicFrameMkLst>
            <pc:docMk/>
            <pc:sldMk cId="3900913776" sldId="268"/>
            <ac:graphicFrameMk id="12" creationId="{D53F13E1-0F68-CB12-A4DE-FFD19EF078C9}"/>
          </ac:graphicFrameMkLst>
        </pc:graphicFrameChg>
        <pc:graphicFrameChg chg="add del mod ord">
          <ac:chgData name="Mouhamet Macquillou Alpha DIENE" userId="1a45dba1-e89e-40f7-908e-62c5eafdcc84" providerId="ADAL" clId="{53AF3B1D-BF81-48F8-9754-A3756EADC073}" dt="2024-07-04T17:15:37.701" v="96" actId="26606"/>
          <ac:graphicFrameMkLst>
            <pc:docMk/>
            <pc:sldMk cId="3900913776" sldId="268"/>
            <ac:graphicFrameMk id="14" creationId="{A3E8C888-3C0F-ED0B-F311-F96AB5D979A1}"/>
          </ac:graphicFrameMkLst>
        </pc:graphicFrameChg>
      </pc:sldChg>
      <pc:sldChg chg="addSp delSp modSp new mod ord setBg modClrScheme chgLayout">
        <pc:chgData name="Mouhamet Macquillou Alpha DIENE" userId="1a45dba1-e89e-40f7-908e-62c5eafdcc84" providerId="ADAL" clId="{53AF3B1D-BF81-48F8-9754-A3756EADC073}" dt="2024-07-08T08:23:02.685" v="1402"/>
        <pc:sldMkLst>
          <pc:docMk/>
          <pc:sldMk cId="4173028256" sldId="269"/>
        </pc:sldMkLst>
        <pc:spChg chg="mod ord">
          <ac:chgData name="Mouhamet Macquillou Alpha DIENE" userId="1a45dba1-e89e-40f7-908e-62c5eafdcc84" providerId="ADAL" clId="{53AF3B1D-BF81-48F8-9754-A3756EADC073}" dt="2024-07-05T11:41:58.524" v="1400" actId="122"/>
          <ac:spMkLst>
            <pc:docMk/>
            <pc:sldMk cId="4173028256" sldId="269"/>
            <ac:spMk id="2" creationId="{EC1AB64E-B8B2-6031-A0AE-5C00CEFB76DE}"/>
          </ac:spMkLst>
        </pc:spChg>
        <pc:spChg chg="del mod ord">
          <ac:chgData name="Mouhamet Macquillou Alpha DIENE" userId="1a45dba1-e89e-40f7-908e-62c5eafdcc84" providerId="ADAL" clId="{53AF3B1D-BF81-48F8-9754-A3756EADC073}" dt="2024-07-05T10:38:27.019" v="178" actId="700"/>
          <ac:spMkLst>
            <pc:docMk/>
            <pc:sldMk cId="4173028256" sldId="269"/>
            <ac:spMk id="3" creationId="{35866D8F-6777-1FE0-8C87-90F1C6DA55D6}"/>
          </ac:spMkLst>
        </pc:spChg>
        <pc:spChg chg="del mod ord">
          <ac:chgData name="Mouhamet Macquillou Alpha DIENE" userId="1a45dba1-e89e-40f7-908e-62c5eafdcc84" providerId="ADAL" clId="{53AF3B1D-BF81-48F8-9754-A3756EADC073}" dt="2024-07-05T10:38:27.019" v="178" actId="700"/>
          <ac:spMkLst>
            <pc:docMk/>
            <pc:sldMk cId="4173028256" sldId="269"/>
            <ac:spMk id="4" creationId="{8E84A3C5-DC57-C8ED-5144-5CA4218975DE}"/>
          </ac:spMkLst>
        </pc:spChg>
        <pc:spChg chg="add mod ord">
          <ac:chgData name="Mouhamet Macquillou Alpha DIENE" userId="1a45dba1-e89e-40f7-908e-62c5eafdcc84" providerId="ADAL" clId="{53AF3B1D-BF81-48F8-9754-A3756EADC073}" dt="2024-07-05T10:38:59.114" v="194" actId="20577"/>
          <ac:spMkLst>
            <pc:docMk/>
            <pc:sldMk cId="4173028256" sldId="269"/>
            <ac:spMk id="5" creationId="{BABEB290-4CE4-D8C8-BB4F-BFBE1F38E972}"/>
          </ac:spMkLst>
        </pc:spChg>
        <pc:spChg chg="add del mod ord">
          <ac:chgData name="Mouhamet Macquillou Alpha DIENE" userId="1a45dba1-e89e-40f7-908e-62c5eafdcc84" providerId="ADAL" clId="{53AF3B1D-BF81-48F8-9754-A3756EADC073}" dt="2024-07-05T11:39:14.836" v="916" actId="26606"/>
          <ac:spMkLst>
            <pc:docMk/>
            <pc:sldMk cId="4173028256" sldId="269"/>
            <ac:spMk id="6" creationId="{E293B026-5952-A1ED-CC0B-541E23F94330}"/>
          </ac:spMkLst>
        </pc:spChg>
        <pc:spChg chg="add mod ord">
          <ac:chgData name="Mouhamet Macquillou Alpha DIENE" userId="1a45dba1-e89e-40f7-908e-62c5eafdcc84" providerId="ADAL" clId="{53AF3B1D-BF81-48F8-9754-A3756EADC073}" dt="2024-07-05T10:39:15.413" v="207" actId="20577"/>
          <ac:spMkLst>
            <pc:docMk/>
            <pc:sldMk cId="4173028256" sldId="269"/>
            <ac:spMk id="7" creationId="{0E2155D1-127C-5B37-3307-B575A5A38CFB}"/>
          </ac:spMkLst>
        </pc:spChg>
        <pc:spChg chg="add mod ord">
          <ac:chgData name="Mouhamet Macquillou Alpha DIENE" userId="1a45dba1-e89e-40f7-908e-62c5eafdcc84" providerId="ADAL" clId="{53AF3B1D-BF81-48F8-9754-A3756EADC073}" dt="2024-07-05T11:41:29.846" v="1399" actId="27636"/>
          <ac:spMkLst>
            <pc:docMk/>
            <pc:sldMk cId="4173028256" sldId="269"/>
            <ac:spMk id="8" creationId="{FF459721-208A-CC35-EB9C-50F6C3D5E36C}"/>
          </ac:spMkLst>
        </pc:spChg>
        <pc:graphicFrameChg chg="add del">
          <ac:chgData name="Mouhamet Macquillou Alpha DIENE" userId="1a45dba1-e89e-40f7-908e-62c5eafdcc84" providerId="ADAL" clId="{53AF3B1D-BF81-48F8-9754-A3756EADC073}" dt="2024-07-05T10:53:23.501" v="221" actId="26606"/>
          <ac:graphicFrameMkLst>
            <pc:docMk/>
            <pc:sldMk cId="4173028256" sldId="269"/>
            <ac:graphicFrameMk id="10" creationId="{74B45FAD-7294-2989-0034-86DA2AB3D6D4}"/>
          </ac:graphicFrameMkLst>
        </pc:graphicFrameChg>
        <pc:graphicFrameChg chg="add">
          <ac:chgData name="Mouhamet Macquillou Alpha DIENE" userId="1a45dba1-e89e-40f7-908e-62c5eafdcc84" providerId="ADAL" clId="{53AF3B1D-BF81-48F8-9754-A3756EADC073}" dt="2024-07-05T11:39:14.836" v="916" actId="26606"/>
          <ac:graphicFrameMkLst>
            <pc:docMk/>
            <pc:sldMk cId="4173028256" sldId="269"/>
            <ac:graphicFrameMk id="11" creationId="{C6F21C75-A357-F64B-029C-3C4438256509}"/>
          </ac:graphicFrameMkLst>
        </pc:graphicFrameChg>
        <pc:graphicFrameChg chg="add del">
          <ac:chgData name="Mouhamet Macquillou Alpha DIENE" userId="1a45dba1-e89e-40f7-908e-62c5eafdcc84" providerId="ADAL" clId="{53AF3B1D-BF81-48F8-9754-A3756EADC073}" dt="2024-07-05T10:53:26.077" v="223" actId="26606"/>
          <ac:graphicFrameMkLst>
            <pc:docMk/>
            <pc:sldMk cId="4173028256" sldId="269"/>
            <ac:graphicFrameMk id="12" creationId="{09A65334-23E3-0C8F-B1F4-4B9FA512435C}"/>
          </ac:graphicFrameMkLst>
        </pc:graphicFrameChg>
        <pc:graphicFrameChg chg="add del">
          <ac:chgData name="Mouhamet Macquillou Alpha DIENE" userId="1a45dba1-e89e-40f7-908e-62c5eafdcc84" providerId="ADAL" clId="{53AF3B1D-BF81-48F8-9754-A3756EADC073}" dt="2024-07-05T10:53:28.372" v="225" actId="26606"/>
          <ac:graphicFrameMkLst>
            <pc:docMk/>
            <pc:sldMk cId="4173028256" sldId="269"/>
            <ac:graphicFrameMk id="14" creationId="{4AD5EFA3-A80E-A701-7F92-72E131737904}"/>
          </ac:graphicFrameMkLst>
        </pc:graphicFrameChg>
        <pc:graphicFrameChg chg="add del">
          <ac:chgData name="Mouhamet Macquillou Alpha DIENE" userId="1a45dba1-e89e-40f7-908e-62c5eafdcc84" providerId="ADAL" clId="{53AF3B1D-BF81-48F8-9754-A3756EADC073}" dt="2024-07-05T10:53:30.328" v="227" actId="26606"/>
          <ac:graphicFrameMkLst>
            <pc:docMk/>
            <pc:sldMk cId="4173028256" sldId="269"/>
            <ac:graphicFrameMk id="16" creationId="{8F2A5C33-4FAB-8441-0EF4-83AB576932BB}"/>
          </ac:graphicFrameMkLst>
        </pc:graphicFrameChg>
        <pc:graphicFrameChg chg="add del">
          <ac:chgData name="Mouhamet Macquillou Alpha DIENE" userId="1a45dba1-e89e-40f7-908e-62c5eafdcc84" providerId="ADAL" clId="{53AF3B1D-BF81-48F8-9754-A3756EADC073}" dt="2024-07-05T10:53:39.772" v="229" actId="26606"/>
          <ac:graphicFrameMkLst>
            <pc:docMk/>
            <pc:sldMk cId="4173028256" sldId="269"/>
            <ac:graphicFrameMk id="18" creationId="{4AD5EFA3-A80E-A701-7F92-72E131737904}"/>
          </ac:graphicFrameMkLst>
        </pc:graphicFrameChg>
        <pc:graphicFrameChg chg="add del">
          <ac:chgData name="Mouhamet Macquillou Alpha DIENE" userId="1a45dba1-e89e-40f7-908e-62c5eafdcc84" providerId="ADAL" clId="{53AF3B1D-BF81-48F8-9754-A3756EADC073}" dt="2024-07-05T10:53:42.458" v="231" actId="26606"/>
          <ac:graphicFrameMkLst>
            <pc:docMk/>
            <pc:sldMk cId="4173028256" sldId="269"/>
            <ac:graphicFrameMk id="20" creationId="{74B45FAD-7294-2989-0034-86DA2AB3D6D4}"/>
          </ac:graphicFrameMkLst>
        </pc:graphicFrame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2F349A-1DE0-45AD-9709-C1E03486140D}" type="doc">
      <dgm:prSet loTypeId="urn:microsoft.com/office/officeart/2005/8/layout/pList2" loCatId="list" qsTypeId="urn:microsoft.com/office/officeart/2005/8/quickstyle/simple1" qsCatId="simple" csTypeId="urn:microsoft.com/office/officeart/2005/8/colors/colorful2" csCatId="colorful" phldr="1"/>
      <dgm:spPr/>
      <dgm:t>
        <a:bodyPr/>
        <a:lstStyle/>
        <a:p>
          <a:endParaRPr lang="en-US"/>
        </a:p>
      </dgm:t>
    </dgm:pt>
    <dgm:pt modelId="{50D25C32-144D-41F7-98D6-D7244030AEBA}">
      <dgm:prSet/>
      <dgm:spPr/>
      <dgm:t>
        <a:bodyPr/>
        <a:lstStyle/>
        <a:p>
          <a:r>
            <a:rPr lang="en-US" dirty="0"/>
            <a:t>Introduction</a:t>
          </a:r>
        </a:p>
      </dgm:t>
    </dgm:pt>
    <dgm:pt modelId="{801924ED-4A77-4B85-B37D-E11F117DB7FE}" type="parTrans" cxnId="{F834F984-F26F-4106-93D4-47FCC484B24F}">
      <dgm:prSet/>
      <dgm:spPr/>
      <dgm:t>
        <a:bodyPr/>
        <a:lstStyle/>
        <a:p>
          <a:endParaRPr lang="en-US"/>
        </a:p>
      </dgm:t>
    </dgm:pt>
    <dgm:pt modelId="{9841144D-DF79-4953-B737-FBA24996133A}" type="sibTrans" cxnId="{F834F984-F26F-4106-93D4-47FCC484B24F}">
      <dgm:prSet/>
      <dgm:spPr/>
      <dgm:t>
        <a:bodyPr/>
        <a:lstStyle/>
        <a:p>
          <a:endParaRPr lang="en-US"/>
        </a:p>
      </dgm:t>
    </dgm:pt>
    <dgm:pt modelId="{CF1E0E00-6D0F-4E2E-864C-B113ACF9A249}">
      <dgm:prSet/>
      <dgm:spPr/>
      <dgm:t>
        <a:bodyPr/>
        <a:lstStyle/>
        <a:p>
          <a:r>
            <a:rPr lang="en-US" dirty="0" err="1"/>
            <a:t>Origine</a:t>
          </a:r>
          <a:r>
            <a:rPr lang="en-US" dirty="0"/>
            <a:t> </a:t>
          </a:r>
          <a:r>
            <a:rPr lang="en-US" dirty="0" err="1"/>
            <a:t>d’Apache</a:t>
          </a:r>
          <a:r>
            <a:rPr lang="en-US" dirty="0"/>
            <a:t> Hive</a:t>
          </a:r>
        </a:p>
      </dgm:t>
    </dgm:pt>
    <dgm:pt modelId="{B30B3E02-60C6-4353-924C-0D823E691674}" type="parTrans" cxnId="{B96D0E4D-2AD3-488D-809B-80EA19989221}">
      <dgm:prSet/>
      <dgm:spPr/>
      <dgm:t>
        <a:bodyPr/>
        <a:lstStyle/>
        <a:p>
          <a:endParaRPr lang="en-US"/>
        </a:p>
      </dgm:t>
    </dgm:pt>
    <dgm:pt modelId="{65768574-7724-4118-9AB7-ACE9A5428465}" type="sibTrans" cxnId="{B96D0E4D-2AD3-488D-809B-80EA19989221}">
      <dgm:prSet/>
      <dgm:spPr/>
      <dgm:t>
        <a:bodyPr/>
        <a:lstStyle/>
        <a:p>
          <a:endParaRPr lang="en-US"/>
        </a:p>
      </dgm:t>
    </dgm:pt>
    <dgm:pt modelId="{3DA87F0A-C8FB-4B99-BBD4-FD7F3B243EB3}">
      <dgm:prSet/>
      <dgm:spPr/>
      <dgm:t>
        <a:bodyPr/>
        <a:lstStyle/>
        <a:p>
          <a:r>
            <a:rPr lang="fr-FR" dirty="0"/>
            <a:t>Installation et configuration</a:t>
          </a:r>
          <a:endParaRPr lang="en-US" dirty="0"/>
        </a:p>
      </dgm:t>
    </dgm:pt>
    <dgm:pt modelId="{1695D9D4-CF27-4FD4-9ADA-F7F4387B8386}" type="parTrans" cxnId="{A1190EAC-F32E-4378-BA82-93AF11679DE6}">
      <dgm:prSet/>
      <dgm:spPr/>
      <dgm:t>
        <a:bodyPr/>
        <a:lstStyle/>
        <a:p>
          <a:endParaRPr lang="en-US"/>
        </a:p>
      </dgm:t>
    </dgm:pt>
    <dgm:pt modelId="{319921BC-48D4-4180-9723-875B358C4BC3}" type="sibTrans" cxnId="{A1190EAC-F32E-4378-BA82-93AF11679DE6}">
      <dgm:prSet/>
      <dgm:spPr/>
      <dgm:t>
        <a:bodyPr/>
        <a:lstStyle/>
        <a:p>
          <a:endParaRPr lang="en-US"/>
        </a:p>
      </dgm:t>
    </dgm:pt>
    <dgm:pt modelId="{E874C2E5-A6A0-4B46-A8CF-61B604174703}">
      <dgm:prSet/>
      <dgm:spPr/>
      <dgm:t>
        <a:bodyPr/>
        <a:lstStyle/>
        <a:p>
          <a:r>
            <a:rPr lang="fr-FR" dirty="0"/>
            <a:t>Avantages </a:t>
          </a:r>
          <a:endParaRPr lang="en-US" dirty="0"/>
        </a:p>
      </dgm:t>
    </dgm:pt>
    <dgm:pt modelId="{F8D458FA-2FD7-49C4-A4B9-15EC3F780754}" type="parTrans" cxnId="{F0E82C60-78EF-42B4-9436-CDBF4AC168D5}">
      <dgm:prSet/>
      <dgm:spPr/>
      <dgm:t>
        <a:bodyPr/>
        <a:lstStyle/>
        <a:p>
          <a:endParaRPr lang="en-US"/>
        </a:p>
      </dgm:t>
    </dgm:pt>
    <dgm:pt modelId="{A3151DBF-A14E-4083-B83C-5D5DCFD1D8B0}" type="sibTrans" cxnId="{F0E82C60-78EF-42B4-9436-CDBF4AC168D5}">
      <dgm:prSet/>
      <dgm:spPr/>
      <dgm:t>
        <a:bodyPr/>
        <a:lstStyle/>
        <a:p>
          <a:endParaRPr lang="en-US"/>
        </a:p>
      </dgm:t>
    </dgm:pt>
    <dgm:pt modelId="{2A22D656-DFB0-4CD3-B926-9B13A76FBA89}">
      <dgm:prSet/>
      <dgm:spPr/>
      <dgm:t>
        <a:bodyPr/>
        <a:lstStyle/>
        <a:p>
          <a:r>
            <a:rPr lang="en-US" dirty="0" err="1"/>
            <a:t>Limites</a:t>
          </a:r>
          <a:r>
            <a:rPr lang="en-US" dirty="0"/>
            <a:t> et Alternatives</a:t>
          </a:r>
        </a:p>
      </dgm:t>
    </dgm:pt>
    <dgm:pt modelId="{0052A15D-D508-4EDF-B993-844223A5D966}" type="parTrans" cxnId="{73B2139A-CB78-4EEE-967B-187D7536393A}">
      <dgm:prSet/>
      <dgm:spPr/>
      <dgm:t>
        <a:bodyPr/>
        <a:lstStyle/>
        <a:p>
          <a:endParaRPr lang="en-US"/>
        </a:p>
      </dgm:t>
    </dgm:pt>
    <dgm:pt modelId="{9104DDAE-2F0C-49B9-9B08-3A433C099571}" type="sibTrans" cxnId="{73B2139A-CB78-4EEE-967B-187D7536393A}">
      <dgm:prSet/>
      <dgm:spPr/>
      <dgm:t>
        <a:bodyPr/>
        <a:lstStyle/>
        <a:p>
          <a:endParaRPr lang="en-US"/>
        </a:p>
      </dgm:t>
    </dgm:pt>
    <dgm:pt modelId="{98EDD0D5-4252-455F-A2F5-5A9177F5D030}">
      <dgm:prSet/>
      <dgm:spPr/>
      <dgm:t>
        <a:bodyPr/>
        <a:lstStyle/>
        <a:p>
          <a:r>
            <a:rPr lang="fr-FR" dirty="0"/>
            <a:t>démonstration</a:t>
          </a:r>
          <a:endParaRPr lang="en-US" dirty="0"/>
        </a:p>
      </dgm:t>
    </dgm:pt>
    <dgm:pt modelId="{8541BAB7-8F7B-4A95-9A8E-D231C9560CAF}" type="parTrans" cxnId="{6B9A5861-9E2D-4896-A51D-83722527A2FB}">
      <dgm:prSet/>
      <dgm:spPr/>
      <dgm:t>
        <a:bodyPr/>
        <a:lstStyle/>
        <a:p>
          <a:endParaRPr lang="en-US"/>
        </a:p>
      </dgm:t>
    </dgm:pt>
    <dgm:pt modelId="{4429EA75-2B36-4388-9E2F-A4ED48625D97}" type="sibTrans" cxnId="{6B9A5861-9E2D-4896-A51D-83722527A2FB}">
      <dgm:prSet/>
      <dgm:spPr/>
      <dgm:t>
        <a:bodyPr/>
        <a:lstStyle/>
        <a:p>
          <a:endParaRPr lang="en-US"/>
        </a:p>
      </dgm:t>
    </dgm:pt>
    <dgm:pt modelId="{636AB002-E255-4B4F-B31F-DF61B0BA43DA}" type="pres">
      <dgm:prSet presAssocID="{D12F349A-1DE0-45AD-9709-C1E03486140D}" presName="Name0" presStyleCnt="0">
        <dgm:presLayoutVars>
          <dgm:dir/>
          <dgm:resizeHandles val="exact"/>
        </dgm:presLayoutVars>
      </dgm:prSet>
      <dgm:spPr/>
    </dgm:pt>
    <dgm:pt modelId="{B4E51449-2DBB-4378-9EA7-AD1EB828B80F}" type="pres">
      <dgm:prSet presAssocID="{D12F349A-1DE0-45AD-9709-C1E03486140D}" presName="bkgdShp" presStyleLbl="alignAccFollowNode1" presStyleIdx="0" presStyleCnt="1"/>
      <dgm:spPr/>
    </dgm:pt>
    <dgm:pt modelId="{966CA155-FFD8-490B-9745-284236759B70}" type="pres">
      <dgm:prSet presAssocID="{D12F349A-1DE0-45AD-9709-C1E03486140D}" presName="linComp" presStyleCnt="0"/>
      <dgm:spPr/>
    </dgm:pt>
    <dgm:pt modelId="{9546BEAB-9C34-4BE6-AA8E-D412B73E01C4}" type="pres">
      <dgm:prSet presAssocID="{50D25C32-144D-41F7-98D6-D7244030AEBA}" presName="compNode" presStyleCnt="0"/>
      <dgm:spPr/>
    </dgm:pt>
    <dgm:pt modelId="{33FB74AA-FED6-45F1-B64C-AD21B7B0610D}" type="pres">
      <dgm:prSet presAssocID="{50D25C32-144D-41F7-98D6-D7244030AEBA}" presName="node" presStyleLbl="node1" presStyleIdx="0" presStyleCnt="6">
        <dgm:presLayoutVars>
          <dgm:bulletEnabled val="1"/>
        </dgm:presLayoutVars>
      </dgm:prSet>
      <dgm:spPr/>
    </dgm:pt>
    <dgm:pt modelId="{4AC14DE6-57DE-483F-94F3-6A1698FF84FC}" type="pres">
      <dgm:prSet presAssocID="{50D25C32-144D-41F7-98D6-D7244030AEBA}" presName="invisiNode" presStyleLbl="node1" presStyleIdx="0" presStyleCnt="6"/>
      <dgm:spPr/>
    </dgm:pt>
    <dgm:pt modelId="{8FAC2966-7B18-45A0-B085-3FC1EDB42885}" type="pres">
      <dgm:prSet presAssocID="{50D25C32-144D-41F7-98D6-D7244030AEBA}" presName="imagNode" presStyleLbl="fgImgPlace1" presStyleIdx="0" presStyleCnt="6"/>
      <dgm:spPr/>
    </dgm:pt>
    <dgm:pt modelId="{D5DD6BE6-2CAC-4157-9953-F6D180A2A6E4}" type="pres">
      <dgm:prSet presAssocID="{9841144D-DF79-4953-B737-FBA24996133A}" presName="sibTrans" presStyleLbl="sibTrans2D1" presStyleIdx="0" presStyleCnt="0"/>
      <dgm:spPr/>
    </dgm:pt>
    <dgm:pt modelId="{8ED03B77-4A09-47BC-A2AC-55A4E91723C2}" type="pres">
      <dgm:prSet presAssocID="{CF1E0E00-6D0F-4E2E-864C-B113ACF9A249}" presName="compNode" presStyleCnt="0"/>
      <dgm:spPr/>
    </dgm:pt>
    <dgm:pt modelId="{A23DE1C6-2ACD-4909-A15E-DDA53A688B99}" type="pres">
      <dgm:prSet presAssocID="{CF1E0E00-6D0F-4E2E-864C-B113ACF9A249}" presName="node" presStyleLbl="node1" presStyleIdx="1" presStyleCnt="6">
        <dgm:presLayoutVars>
          <dgm:bulletEnabled val="1"/>
        </dgm:presLayoutVars>
      </dgm:prSet>
      <dgm:spPr/>
    </dgm:pt>
    <dgm:pt modelId="{B4937041-6B10-4CFC-922A-3BA9BE99AC4C}" type="pres">
      <dgm:prSet presAssocID="{CF1E0E00-6D0F-4E2E-864C-B113ACF9A249}" presName="invisiNode" presStyleLbl="node1" presStyleIdx="1" presStyleCnt="6"/>
      <dgm:spPr/>
    </dgm:pt>
    <dgm:pt modelId="{9F001940-9B54-4E93-B03A-41BCEC7F687C}" type="pres">
      <dgm:prSet presAssocID="{CF1E0E00-6D0F-4E2E-864C-B113ACF9A249}" presName="imagNode" presStyleLbl="fgImgPlace1" presStyleIdx="1" presStyleCnt="6"/>
      <dgm:spPr/>
    </dgm:pt>
    <dgm:pt modelId="{46CBB6DE-5967-4DAD-86EA-70525AA64579}" type="pres">
      <dgm:prSet presAssocID="{65768574-7724-4118-9AB7-ACE9A5428465}" presName="sibTrans" presStyleLbl="sibTrans2D1" presStyleIdx="0" presStyleCnt="0"/>
      <dgm:spPr/>
    </dgm:pt>
    <dgm:pt modelId="{B201C64C-3165-4F4C-96CB-5C7A58141C71}" type="pres">
      <dgm:prSet presAssocID="{3DA87F0A-C8FB-4B99-BBD4-FD7F3B243EB3}" presName="compNode" presStyleCnt="0"/>
      <dgm:spPr/>
    </dgm:pt>
    <dgm:pt modelId="{274D93D4-1390-4403-8975-A12B2DB1F49C}" type="pres">
      <dgm:prSet presAssocID="{3DA87F0A-C8FB-4B99-BBD4-FD7F3B243EB3}" presName="node" presStyleLbl="node1" presStyleIdx="2" presStyleCnt="6">
        <dgm:presLayoutVars>
          <dgm:bulletEnabled val="1"/>
        </dgm:presLayoutVars>
      </dgm:prSet>
      <dgm:spPr/>
    </dgm:pt>
    <dgm:pt modelId="{C924F811-6BC8-4E6A-892C-F0D1D5787CEB}" type="pres">
      <dgm:prSet presAssocID="{3DA87F0A-C8FB-4B99-BBD4-FD7F3B243EB3}" presName="invisiNode" presStyleLbl="node1" presStyleIdx="2" presStyleCnt="6"/>
      <dgm:spPr/>
    </dgm:pt>
    <dgm:pt modelId="{86886CD5-8D2A-4EAB-B821-2F5DE3B7F70A}" type="pres">
      <dgm:prSet presAssocID="{3DA87F0A-C8FB-4B99-BBD4-FD7F3B243EB3}" presName="imagNode" presStyleLbl="fgImgPlace1" presStyleIdx="2" presStyleCnt="6" custLinFactNeighborX="-615" custLinFactNeighborY="3169"/>
      <dgm:spPr/>
    </dgm:pt>
    <dgm:pt modelId="{4B0EA77A-4816-43A3-ABEB-AC0FAA701C65}" type="pres">
      <dgm:prSet presAssocID="{319921BC-48D4-4180-9723-875B358C4BC3}" presName="sibTrans" presStyleLbl="sibTrans2D1" presStyleIdx="0" presStyleCnt="0"/>
      <dgm:spPr/>
    </dgm:pt>
    <dgm:pt modelId="{5C63AF1D-8F9E-439F-8C0B-09692E9284A1}" type="pres">
      <dgm:prSet presAssocID="{E874C2E5-A6A0-4B46-A8CF-61B604174703}" presName="compNode" presStyleCnt="0"/>
      <dgm:spPr/>
    </dgm:pt>
    <dgm:pt modelId="{C4CBA89D-7CF4-4706-9193-029F26E6B173}" type="pres">
      <dgm:prSet presAssocID="{E874C2E5-A6A0-4B46-A8CF-61B604174703}" presName="node" presStyleLbl="node1" presStyleIdx="3" presStyleCnt="6">
        <dgm:presLayoutVars>
          <dgm:bulletEnabled val="1"/>
        </dgm:presLayoutVars>
      </dgm:prSet>
      <dgm:spPr/>
    </dgm:pt>
    <dgm:pt modelId="{D3A03119-6DDA-4CE0-A9F5-50504FD8E82D}" type="pres">
      <dgm:prSet presAssocID="{E874C2E5-A6A0-4B46-A8CF-61B604174703}" presName="invisiNode" presStyleLbl="node1" presStyleIdx="3" presStyleCnt="6"/>
      <dgm:spPr/>
    </dgm:pt>
    <dgm:pt modelId="{3E79A724-302D-4996-843E-46E139311F59}" type="pres">
      <dgm:prSet presAssocID="{E874C2E5-A6A0-4B46-A8CF-61B604174703}" presName="imagNode" presStyleLbl="fgImgPlace1" presStyleIdx="3" presStyleCnt="6"/>
      <dgm:spPr/>
    </dgm:pt>
    <dgm:pt modelId="{8F3CF6FA-C788-4BEF-B1C7-E25E8E267BAC}" type="pres">
      <dgm:prSet presAssocID="{A3151DBF-A14E-4083-B83C-5D5DCFD1D8B0}" presName="sibTrans" presStyleLbl="sibTrans2D1" presStyleIdx="0" presStyleCnt="0"/>
      <dgm:spPr/>
    </dgm:pt>
    <dgm:pt modelId="{E6C7C0F5-ED25-4A8A-9284-CB541EA9CC8B}" type="pres">
      <dgm:prSet presAssocID="{2A22D656-DFB0-4CD3-B926-9B13A76FBA89}" presName="compNode" presStyleCnt="0"/>
      <dgm:spPr/>
    </dgm:pt>
    <dgm:pt modelId="{2A026642-3373-461D-9A93-84552AB42A48}" type="pres">
      <dgm:prSet presAssocID="{2A22D656-DFB0-4CD3-B926-9B13A76FBA89}" presName="node" presStyleLbl="node1" presStyleIdx="4" presStyleCnt="6">
        <dgm:presLayoutVars>
          <dgm:bulletEnabled val="1"/>
        </dgm:presLayoutVars>
      </dgm:prSet>
      <dgm:spPr/>
    </dgm:pt>
    <dgm:pt modelId="{848C4547-1AFA-4BAC-8755-FD7B63A3DBED}" type="pres">
      <dgm:prSet presAssocID="{2A22D656-DFB0-4CD3-B926-9B13A76FBA89}" presName="invisiNode" presStyleLbl="node1" presStyleIdx="4" presStyleCnt="6"/>
      <dgm:spPr/>
    </dgm:pt>
    <dgm:pt modelId="{522F4B0C-1A8E-4CEE-9A39-F160CC128E43}" type="pres">
      <dgm:prSet presAssocID="{2A22D656-DFB0-4CD3-B926-9B13A76FBA89}" presName="imagNode" presStyleLbl="fgImgPlace1" presStyleIdx="4" presStyleCnt="6"/>
      <dgm:spPr/>
    </dgm:pt>
    <dgm:pt modelId="{FA4EA379-AF7B-411C-8AA4-DF709806304D}" type="pres">
      <dgm:prSet presAssocID="{9104DDAE-2F0C-49B9-9B08-3A433C099571}" presName="sibTrans" presStyleLbl="sibTrans2D1" presStyleIdx="0" presStyleCnt="0"/>
      <dgm:spPr/>
    </dgm:pt>
    <dgm:pt modelId="{4AC0D647-DDAC-41E6-AED7-D459EAC30C45}" type="pres">
      <dgm:prSet presAssocID="{98EDD0D5-4252-455F-A2F5-5A9177F5D030}" presName="compNode" presStyleCnt="0"/>
      <dgm:spPr/>
    </dgm:pt>
    <dgm:pt modelId="{A27B6776-95B6-4930-A8A7-8963717F5C79}" type="pres">
      <dgm:prSet presAssocID="{98EDD0D5-4252-455F-A2F5-5A9177F5D030}" presName="node" presStyleLbl="node1" presStyleIdx="5" presStyleCnt="6">
        <dgm:presLayoutVars>
          <dgm:bulletEnabled val="1"/>
        </dgm:presLayoutVars>
      </dgm:prSet>
      <dgm:spPr/>
    </dgm:pt>
    <dgm:pt modelId="{AC205981-D111-4885-839C-EFF90AFF52AD}" type="pres">
      <dgm:prSet presAssocID="{98EDD0D5-4252-455F-A2F5-5A9177F5D030}" presName="invisiNode" presStyleLbl="node1" presStyleIdx="5" presStyleCnt="6"/>
      <dgm:spPr/>
    </dgm:pt>
    <dgm:pt modelId="{C177C32D-2654-49B6-ACCA-29289C321F00}" type="pres">
      <dgm:prSet presAssocID="{98EDD0D5-4252-455F-A2F5-5A9177F5D030}" presName="imagNode" presStyleLbl="fgImgPlace1" presStyleIdx="5" presStyleCnt="6"/>
      <dgm:spPr/>
    </dgm:pt>
  </dgm:ptLst>
  <dgm:cxnLst>
    <dgm:cxn modelId="{FF93F540-3807-4AFA-BBFB-4D81922C4A46}" type="presOf" srcId="{9841144D-DF79-4953-B737-FBA24996133A}" destId="{D5DD6BE6-2CAC-4157-9953-F6D180A2A6E4}" srcOrd="0" destOrd="0" presId="urn:microsoft.com/office/officeart/2005/8/layout/pList2"/>
    <dgm:cxn modelId="{F0E82C60-78EF-42B4-9436-CDBF4AC168D5}" srcId="{D12F349A-1DE0-45AD-9709-C1E03486140D}" destId="{E874C2E5-A6A0-4B46-A8CF-61B604174703}" srcOrd="3" destOrd="0" parTransId="{F8D458FA-2FD7-49C4-A4B9-15EC3F780754}" sibTransId="{A3151DBF-A14E-4083-B83C-5D5DCFD1D8B0}"/>
    <dgm:cxn modelId="{6B9A5861-9E2D-4896-A51D-83722527A2FB}" srcId="{D12F349A-1DE0-45AD-9709-C1E03486140D}" destId="{98EDD0D5-4252-455F-A2F5-5A9177F5D030}" srcOrd="5" destOrd="0" parTransId="{8541BAB7-8F7B-4A95-9A8E-D231C9560CAF}" sibTransId="{4429EA75-2B36-4388-9E2F-A4ED48625D97}"/>
    <dgm:cxn modelId="{0FEE514B-AD46-4818-86EB-24AB0E7A4467}" type="presOf" srcId="{A3151DBF-A14E-4083-B83C-5D5DCFD1D8B0}" destId="{8F3CF6FA-C788-4BEF-B1C7-E25E8E267BAC}" srcOrd="0" destOrd="0" presId="urn:microsoft.com/office/officeart/2005/8/layout/pList2"/>
    <dgm:cxn modelId="{B96D0E4D-2AD3-488D-809B-80EA19989221}" srcId="{D12F349A-1DE0-45AD-9709-C1E03486140D}" destId="{CF1E0E00-6D0F-4E2E-864C-B113ACF9A249}" srcOrd="1" destOrd="0" parTransId="{B30B3E02-60C6-4353-924C-0D823E691674}" sibTransId="{65768574-7724-4118-9AB7-ACE9A5428465}"/>
    <dgm:cxn modelId="{8A2D5C56-48B9-4821-98FC-55A9862BADCD}" type="presOf" srcId="{98EDD0D5-4252-455F-A2F5-5A9177F5D030}" destId="{A27B6776-95B6-4930-A8A7-8963717F5C79}" srcOrd="0" destOrd="0" presId="urn:microsoft.com/office/officeart/2005/8/layout/pList2"/>
    <dgm:cxn modelId="{D148BD76-5F9A-4513-8515-661E4C1E00FE}" type="presOf" srcId="{319921BC-48D4-4180-9723-875B358C4BC3}" destId="{4B0EA77A-4816-43A3-ABEB-AC0FAA701C65}" srcOrd="0" destOrd="0" presId="urn:microsoft.com/office/officeart/2005/8/layout/pList2"/>
    <dgm:cxn modelId="{663F3259-8120-4584-8020-C305EAB94A16}" type="presOf" srcId="{D12F349A-1DE0-45AD-9709-C1E03486140D}" destId="{636AB002-E255-4B4F-B31F-DF61B0BA43DA}" srcOrd="0" destOrd="0" presId="urn:microsoft.com/office/officeart/2005/8/layout/pList2"/>
    <dgm:cxn modelId="{6F8BB959-364A-4F61-ACA4-64E5427742C4}" type="presOf" srcId="{CF1E0E00-6D0F-4E2E-864C-B113ACF9A249}" destId="{A23DE1C6-2ACD-4909-A15E-DDA53A688B99}" srcOrd="0" destOrd="0" presId="urn:microsoft.com/office/officeart/2005/8/layout/pList2"/>
    <dgm:cxn modelId="{F834F984-F26F-4106-93D4-47FCC484B24F}" srcId="{D12F349A-1DE0-45AD-9709-C1E03486140D}" destId="{50D25C32-144D-41F7-98D6-D7244030AEBA}" srcOrd="0" destOrd="0" parTransId="{801924ED-4A77-4B85-B37D-E11F117DB7FE}" sibTransId="{9841144D-DF79-4953-B737-FBA24996133A}"/>
    <dgm:cxn modelId="{73B2139A-CB78-4EEE-967B-187D7536393A}" srcId="{D12F349A-1DE0-45AD-9709-C1E03486140D}" destId="{2A22D656-DFB0-4CD3-B926-9B13A76FBA89}" srcOrd="4" destOrd="0" parTransId="{0052A15D-D508-4EDF-B993-844223A5D966}" sibTransId="{9104DDAE-2F0C-49B9-9B08-3A433C099571}"/>
    <dgm:cxn modelId="{ED878B9F-8A1E-4D87-9336-0C16B1C990EE}" type="presOf" srcId="{50D25C32-144D-41F7-98D6-D7244030AEBA}" destId="{33FB74AA-FED6-45F1-B64C-AD21B7B0610D}" srcOrd="0" destOrd="0" presId="urn:microsoft.com/office/officeart/2005/8/layout/pList2"/>
    <dgm:cxn modelId="{5CE18C9F-B2C2-44CB-A0A1-E11C06365426}" type="presOf" srcId="{65768574-7724-4118-9AB7-ACE9A5428465}" destId="{46CBB6DE-5967-4DAD-86EA-70525AA64579}" srcOrd="0" destOrd="0" presId="urn:microsoft.com/office/officeart/2005/8/layout/pList2"/>
    <dgm:cxn modelId="{A1190EAC-F32E-4378-BA82-93AF11679DE6}" srcId="{D12F349A-1DE0-45AD-9709-C1E03486140D}" destId="{3DA87F0A-C8FB-4B99-BBD4-FD7F3B243EB3}" srcOrd="2" destOrd="0" parTransId="{1695D9D4-CF27-4FD4-9ADA-F7F4387B8386}" sibTransId="{319921BC-48D4-4180-9723-875B358C4BC3}"/>
    <dgm:cxn modelId="{EDEA27E0-2C9B-4874-B47B-5B633A8DE8D1}" type="presOf" srcId="{3DA87F0A-C8FB-4B99-BBD4-FD7F3B243EB3}" destId="{274D93D4-1390-4403-8975-A12B2DB1F49C}" srcOrd="0" destOrd="0" presId="urn:microsoft.com/office/officeart/2005/8/layout/pList2"/>
    <dgm:cxn modelId="{935FACE1-CD1A-4EC1-A1BC-CAE703D70869}" type="presOf" srcId="{9104DDAE-2F0C-49B9-9B08-3A433C099571}" destId="{FA4EA379-AF7B-411C-8AA4-DF709806304D}" srcOrd="0" destOrd="0" presId="urn:microsoft.com/office/officeart/2005/8/layout/pList2"/>
    <dgm:cxn modelId="{34419EEB-09C0-474A-BBF7-F380130642C7}" type="presOf" srcId="{E874C2E5-A6A0-4B46-A8CF-61B604174703}" destId="{C4CBA89D-7CF4-4706-9193-029F26E6B173}" srcOrd="0" destOrd="0" presId="urn:microsoft.com/office/officeart/2005/8/layout/pList2"/>
    <dgm:cxn modelId="{7D6B67FA-919F-4234-A4B4-AC5BBE2FE84B}" type="presOf" srcId="{2A22D656-DFB0-4CD3-B926-9B13A76FBA89}" destId="{2A026642-3373-461D-9A93-84552AB42A48}" srcOrd="0" destOrd="0" presId="urn:microsoft.com/office/officeart/2005/8/layout/pList2"/>
    <dgm:cxn modelId="{F8E0C719-6919-44C1-A1E8-EE5EC08F1425}" type="presParOf" srcId="{636AB002-E255-4B4F-B31F-DF61B0BA43DA}" destId="{B4E51449-2DBB-4378-9EA7-AD1EB828B80F}" srcOrd="0" destOrd="0" presId="urn:microsoft.com/office/officeart/2005/8/layout/pList2"/>
    <dgm:cxn modelId="{2A18C67E-5DEC-416F-A957-56CF39569180}" type="presParOf" srcId="{636AB002-E255-4B4F-B31F-DF61B0BA43DA}" destId="{966CA155-FFD8-490B-9745-284236759B70}" srcOrd="1" destOrd="0" presId="urn:microsoft.com/office/officeart/2005/8/layout/pList2"/>
    <dgm:cxn modelId="{426962EA-F7D0-4DF8-AFD9-0015A7071E3A}" type="presParOf" srcId="{966CA155-FFD8-490B-9745-284236759B70}" destId="{9546BEAB-9C34-4BE6-AA8E-D412B73E01C4}" srcOrd="0" destOrd="0" presId="urn:microsoft.com/office/officeart/2005/8/layout/pList2"/>
    <dgm:cxn modelId="{2ADAEF49-6E13-4BF1-9D1A-2BD348167F5C}" type="presParOf" srcId="{9546BEAB-9C34-4BE6-AA8E-D412B73E01C4}" destId="{33FB74AA-FED6-45F1-B64C-AD21B7B0610D}" srcOrd="0" destOrd="0" presId="urn:microsoft.com/office/officeart/2005/8/layout/pList2"/>
    <dgm:cxn modelId="{3D52F8CF-CB22-4E98-B19A-DF09900E4FAE}" type="presParOf" srcId="{9546BEAB-9C34-4BE6-AA8E-D412B73E01C4}" destId="{4AC14DE6-57DE-483F-94F3-6A1698FF84FC}" srcOrd="1" destOrd="0" presId="urn:microsoft.com/office/officeart/2005/8/layout/pList2"/>
    <dgm:cxn modelId="{C5742CEC-F0F1-4C0B-BC72-CCE4F0837CAB}" type="presParOf" srcId="{9546BEAB-9C34-4BE6-AA8E-D412B73E01C4}" destId="{8FAC2966-7B18-45A0-B085-3FC1EDB42885}" srcOrd="2" destOrd="0" presId="urn:microsoft.com/office/officeart/2005/8/layout/pList2"/>
    <dgm:cxn modelId="{97845859-E115-4E92-9681-45A46E317869}" type="presParOf" srcId="{966CA155-FFD8-490B-9745-284236759B70}" destId="{D5DD6BE6-2CAC-4157-9953-F6D180A2A6E4}" srcOrd="1" destOrd="0" presId="urn:microsoft.com/office/officeart/2005/8/layout/pList2"/>
    <dgm:cxn modelId="{2AA5C465-6FE6-4107-9841-BCB4C2740169}" type="presParOf" srcId="{966CA155-FFD8-490B-9745-284236759B70}" destId="{8ED03B77-4A09-47BC-A2AC-55A4E91723C2}" srcOrd="2" destOrd="0" presId="urn:microsoft.com/office/officeart/2005/8/layout/pList2"/>
    <dgm:cxn modelId="{ED5397C2-6061-4B39-B9C6-F9EC0F1DCD6E}" type="presParOf" srcId="{8ED03B77-4A09-47BC-A2AC-55A4E91723C2}" destId="{A23DE1C6-2ACD-4909-A15E-DDA53A688B99}" srcOrd="0" destOrd="0" presId="urn:microsoft.com/office/officeart/2005/8/layout/pList2"/>
    <dgm:cxn modelId="{9DF9E4FC-78E1-472C-89D6-1957B3B2130C}" type="presParOf" srcId="{8ED03B77-4A09-47BC-A2AC-55A4E91723C2}" destId="{B4937041-6B10-4CFC-922A-3BA9BE99AC4C}" srcOrd="1" destOrd="0" presId="urn:microsoft.com/office/officeart/2005/8/layout/pList2"/>
    <dgm:cxn modelId="{72936E44-2BEE-4C7F-8683-239D14A91629}" type="presParOf" srcId="{8ED03B77-4A09-47BC-A2AC-55A4E91723C2}" destId="{9F001940-9B54-4E93-B03A-41BCEC7F687C}" srcOrd="2" destOrd="0" presId="urn:microsoft.com/office/officeart/2005/8/layout/pList2"/>
    <dgm:cxn modelId="{73502EAE-B8C3-434C-A55B-95E12CB5306B}" type="presParOf" srcId="{966CA155-FFD8-490B-9745-284236759B70}" destId="{46CBB6DE-5967-4DAD-86EA-70525AA64579}" srcOrd="3" destOrd="0" presId="urn:microsoft.com/office/officeart/2005/8/layout/pList2"/>
    <dgm:cxn modelId="{1671E73D-CA46-44AC-9A3C-BC7FC815F59F}" type="presParOf" srcId="{966CA155-FFD8-490B-9745-284236759B70}" destId="{B201C64C-3165-4F4C-96CB-5C7A58141C71}" srcOrd="4" destOrd="0" presId="urn:microsoft.com/office/officeart/2005/8/layout/pList2"/>
    <dgm:cxn modelId="{13DFD329-D266-4715-B9D2-59AE30DF48AC}" type="presParOf" srcId="{B201C64C-3165-4F4C-96CB-5C7A58141C71}" destId="{274D93D4-1390-4403-8975-A12B2DB1F49C}" srcOrd="0" destOrd="0" presId="urn:microsoft.com/office/officeart/2005/8/layout/pList2"/>
    <dgm:cxn modelId="{8082E07D-903E-45AC-9756-11D6F24C5971}" type="presParOf" srcId="{B201C64C-3165-4F4C-96CB-5C7A58141C71}" destId="{C924F811-6BC8-4E6A-892C-F0D1D5787CEB}" srcOrd="1" destOrd="0" presId="urn:microsoft.com/office/officeart/2005/8/layout/pList2"/>
    <dgm:cxn modelId="{1121C9DC-2A19-4217-9199-E24C9810E2F5}" type="presParOf" srcId="{B201C64C-3165-4F4C-96CB-5C7A58141C71}" destId="{86886CD5-8D2A-4EAB-B821-2F5DE3B7F70A}" srcOrd="2" destOrd="0" presId="urn:microsoft.com/office/officeart/2005/8/layout/pList2"/>
    <dgm:cxn modelId="{DEB70A01-6BEC-447D-A281-B587BE40A94B}" type="presParOf" srcId="{966CA155-FFD8-490B-9745-284236759B70}" destId="{4B0EA77A-4816-43A3-ABEB-AC0FAA701C65}" srcOrd="5" destOrd="0" presId="urn:microsoft.com/office/officeart/2005/8/layout/pList2"/>
    <dgm:cxn modelId="{8B5C80DF-BE8B-4C5C-9FE1-450BE855ACC5}" type="presParOf" srcId="{966CA155-FFD8-490B-9745-284236759B70}" destId="{5C63AF1D-8F9E-439F-8C0B-09692E9284A1}" srcOrd="6" destOrd="0" presId="urn:microsoft.com/office/officeart/2005/8/layout/pList2"/>
    <dgm:cxn modelId="{86C46706-FCE0-424B-B4AB-9F299085395D}" type="presParOf" srcId="{5C63AF1D-8F9E-439F-8C0B-09692E9284A1}" destId="{C4CBA89D-7CF4-4706-9193-029F26E6B173}" srcOrd="0" destOrd="0" presId="urn:microsoft.com/office/officeart/2005/8/layout/pList2"/>
    <dgm:cxn modelId="{3A2E211B-EFCB-4AB8-8B4F-A125B5E1C724}" type="presParOf" srcId="{5C63AF1D-8F9E-439F-8C0B-09692E9284A1}" destId="{D3A03119-6DDA-4CE0-A9F5-50504FD8E82D}" srcOrd="1" destOrd="0" presId="urn:microsoft.com/office/officeart/2005/8/layout/pList2"/>
    <dgm:cxn modelId="{29ADDD22-3BC4-4504-9F38-3F22D90B25A8}" type="presParOf" srcId="{5C63AF1D-8F9E-439F-8C0B-09692E9284A1}" destId="{3E79A724-302D-4996-843E-46E139311F59}" srcOrd="2" destOrd="0" presId="urn:microsoft.com/office/officeart/2005/8/layout/pList2"/>
    <dgm:cxn modelId="{DA51D1FF-3673-4BC3-8155-5D6ECCD61994}" type="presParOf" srcId="{966CA155-FFD8-490B-9745-284236759B70}" destId="{8F3CF6FA-C788-4BEF-B1C7-E25E8E267BAC}" srcOrd="7" destOrd="0" presId="urn:microsoft.com/office/officeart/2005/8/layout/pList2"/>
    <dgm:cxn modelId="{03525694-D44B-4671-9C23-22B1398E38B4}" type="presParOf" srcId="{966CA155-FFD8-490B-9745-284236759B70}" destId="{E6C7C0F5-ED25-4A8A-9284-CB541EA9CC8B}" srcOrd="8" destOrd="0" presId="urn:microsoft.com/office/officeart/2005/8/layout/pList2"/>
    <dgm:cxn modelId="{81EEC2C6-DC95-4780-A4A2-F2E753BFD2CA}" type="presParOf" srcId="{E6C7C0F5-ED25-4A8A-9284-CB541EA9CC8B}" destId="{2A026642-3373-461D-9A93-84552AB42A48}" srcOrd="0" destOrd="0" presId="urn:microsoft.com/office/officeart/2005/8/layout/pList2"/>
    <dgm:cxn modelId="{B5FA0C7C-CB9E-4DEE-91AA-1870364FD5AC}" type="presParOf" srcId="{E6C7C0F5-ED25-4A8A-9284-CB541EA9CC8B}" destId="{848C4547-1AFA-4BAC-8755-FD7B63A3DBED}" srcOrd="1" destOrd="0" presId="urn:microsoft.com/office/officeart/2005/8/layout/pList2"/>
    <dgm:cxn modelId="{E435141A-2BCB-40CD-A5BE-C9A2DB14EF8B}" type="presParOf" srcId="{E6C7C0F5-ED25-4A8A-9284-CB541EA9CC8B}" destId="{522F4B0C-1A8E-4CEE-9A39-F160CC128E43}" srcOrd="2" destOrd="0" presId="urn:microsoft.com/office/officeart/2005/8/layout/pList2"/>
    <dgm:cxn modelId="{28472299-86BA-4EE5-9794-52100F7C0A0D}" type="presParOf" srcId="{966CA155-FFD8-490B-9745-284236759B70}" destId="{FA4EA379-AF7B-411C-8AA4-DF709806304D}" srcOrd="9" destOrd="0" presId="urn:microsoft.com/office/officeart/2005/8/layout/pList2"/>
    <dgm:cxn modelId="{30B72C41-96B9-42E8-90B0-67F586E0A9E4}" type="presParOf" srcId="{966CA155-FFD8-490B-9745-284236759B70}" destId="{4AC0D647-DDAC-41E6-AED7-D459EAC30C45}" srcOrd="10" destOrd="0" presId="urn:microsoft.com/office/officeart/2005/8/layout/pList2"/>
    <dgm:cxn modelId="{321B7F07-3256-4929-94EA-597DF2FEB8A2}" type="presParOf" srcId="{4AC0D647-DDAC-41E6-AED7-D459EAC30C45}" destId="{A27B6776-95B6-4930-A8A7-8963717F5C79}" srcOrd="0" destOrd="0" presId="urn:microsoft.com/office/officeart/2005/8/layout/pList2"/>
    <dgm:cxn modelId="{33FC4CDF-E2CF-4F43-A257-CCFD101B99D9}" type="presParOf" srcId="{4AC0D647-DDAC-41E6-AED7-D459EAC30C45}" destId="{AC205981-D111-4885-839C-EFF90AFF52AD}" srcOrd="1" destOrd="0" presId="urn:microsoft.com/office/officeart/2005/8/layout/pList2"/>
    <dgm:cxn modelId="{9AA43B80-60FA-4528-AF7F-400BA3BFDAD4}" type="presParOf" srcId="{4AC0D647-DDAC-41E6-AED7-D459EAC30C45}" destId="{C177C32D-2654-49B6-ACCA-29289C321F00}"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B3C64D-CCB1-4761-A35E-C5BC09B82BC4}" type="doc">
      <dgm:prSet loTypeId="urn:microsoft.com/office/officeart/2016/7/layout/RepeatingBendingProcessNew" loCatId="process" qsTypeId="urn:microsoft.com/office/officeart/2005/8/quickstyle/simple1" qsCatId="simple" csTypeId="urn:microsoft.com/office/officeart/2005/8/colors/accent0_3" csCatId="mainScheme"/>
      <dgm:spPr/>
      <dgm:t>
        <a:bodyPr/>
        <a:lstStyle/>
        <a:p>
          <a:endParaRPr lang="en-US"/>
        </a:p>
      </dgm:t>
    </dgm:pt>
    <dgm:pt modelId="{B7016F75-FBAB-4F82-A693-B51B3CB66467}">
      <dgm:prSet/>
      <dgm:spPr/>
      <dgm:t>
        <a:bodyPr/>
        <a:lstStyle/>
        <a:p>
          <a:r>
            <a:rPr lang="fr-FR" b="1"/>
            <a:t>Pré-requis :</a:t>
          </a:r>
          <a:endParaRPr lang="en-US"/>
        </a:p>
      </dgm:t>
    </dgm:pt>
    <dgm:pt modelId="{62E199BE-E2CE-421E-90A1-4B1FB44E0060}" type="parTrans" cxnId="{362EB5C4-55CD-4BE5-9EAD-8E27A3D7C0A7}">
      <dgm:prSet/>
      <dgm:spPr/>
      <dgm:t>
        <a:bodyPr/>
        <a:lstStyle/>
        <a:p>
          <a:endParaRPr lang="en-US"/>
        </a:p>
      </dgm:t>
    </dgm:pt>
    <dgm:pt modelId="{44C124E3-0994-4384-B9F3-F4054A0C350D}" type="sibTrans" cxnId="{362EB5C4-55CD-4BE5-9EAD-8E27A3D7C0A7}">
      <dgm:prSet/>
      <dgm:spPr/>
      <dgm:t>
        <a:bodyPr/>
        <a:lstStyle/>
        <a:p>
          <a:endParaRPr lang="en-US"/>
        </a:p>
      </dgm:t>
    </dgm:pt>
    <dgm:pt modelId="{533309A2-322E-496F-B44A-F6E70D8D9B4E}">
      <dgm:prSet/>
      <dgm:spPr/>
      <dgm:t>
        <a:bodyPr/>
        <a:lstStyle/>
        <a:p>
          <a:r>
            <a:rPr lang="fr-FR"/>
            <a:t>Hadoop installé et configuré</a:t>
          </a:r>
          <a:endParaRPr lang="en-US"/>
        </a:p>
      </dgm:t>
    </dgm:pt>
    <dgm:pt modelId="{0F726E6E-AB48-4737-81F8-DC67D2BC367C}" type="parTrans" cxnId="{B3BD6D28-42C5-4735-A493-1182905358CB}">
      <dgm:prSet/>
      <dgm:spPr/>
      <dgm:t>
        <a:bodyPr/>
        <a:lstStyle/>
        <a:p>
          <a:endParaRPr lang="en-US"/>
        </a:p>
      </dgm:t>
    </dgm:pt>
    <dgm:pt modelId="{F72AB99B-2982-4C51-9949-6DE022D79396}" type="sibTrans" cxnId="{B3BD6D28-42C5-4735-A493-1182905358CB}">
      <dgm:prSet/>
      <dgm:spPr/>
      <dgm:t>
        <a:bodyPr/>
        <a:lstStyle/>
        <a:p>
          <a:endParaRPr lang="en-US"/>
        </a:p>
      </dgm:t>
    </dgm:pt>
    <dgm:pt modelId="{6BE3AD65-4B23-4D5F-A6E1-138C785BC2BE}">
      <dgm:prSet/>
      <dgm:spPr/>
      <dgm:t>
        <a:bodyPr/>
        <a:lstStyle/>
        <a:p>
          <a:r>
            <a:rPr lang="fr-FR" b="1"/>
            <a:t>Étapes :</a:t>
          </a:r>
          <a:endParaRPr lang="en-US"/>
        </a:p>
      </dgm:t>
    </dgm:pt>
    <dgm:pt modelId="{FE15D0DF-EBA0-47A0-8020-49AF3A9A9854}" type="parTrans" cxnId="{B8316637-E850-44EB-B43B-27C1508DA859}">
      <dgm:prSet/>
      <dgm:spPr/>
      <dgm:t>
        <a:bodyPr/>
        <a:lstStyle/>
        <a:p>
          <a:endParaRPr lang="en-US"/>
        </a:p>
      </dgm:t>
    </dgm:pt>
    <dgm:pt modelId="{279C8C21-EB93-43F3-ABAC-2A45D00669CF}" type="sibTrans" cxnId="{B8316637-E850-44EB-B43B-27C1508DA859}">
      <dgm:prSet/>
      <dgm:spPr/>
      <dgm:t>
        <a:bodyPr/>
        <a:lstStyle/>
        <a:p>
          <a:endParaRPr lang="en-US"/>
        </a:p>
      </dgm:t>
    </dgm:pt>
    <dgm:pt modelId="{E78E5EFC-DB93-4A51-8793-DB92C35ACEAB}">
      <dgm:prSet/>
      <dgm:spPr/>
      <dgm:t>
        <a:bodyPr/>
        <a:lstStyle/>
        <a:p>
          <a:r>
            <a:rPr lang="fr-FR"/>
            <a:t>Télécharger et installer Apache Hive</a:t>
          </a:r>
          <a:endParaRPr lang="en-US"/>
        </a:p>
      </dgm:t>
    </dgm:pt>
    <dgm:pt modelId="{3E2D64FB-F66C-470C-910C-DBDFB96B1E6C}" type="parTrans" cxnId="{355CE684-AF35-4D47-ADFB-3E6EB2CE2117}">
      <dgm:prSet/>
      <dgm:spPr/>
      <dgm:t>
        <a:bodyPr/>
        <a:lstStyle/>
        <a:p>
          <a:endParaRPr lang="en-US"/>
        </a:p>
      </dgm:t>
    </dgm:pt>
    <dgm:pt modelId="{29572E4E-0188-48BF-820C-68309D6E1B5B}" type="sibTrans" cxnId="{355CE684-AF35-4D47-ADFB-3E6EB2CE2117}">
      <dgm:prSet/>
      <dgm:spPr/>
      <dgm:t>
        <a:bodyPr/>
        <a:lstStyle/>
        <a:p>
          <a:endParaRPr lang="en-US"/>
        </a:p>
      </dgm:t>
    </dgm:pt>
    <dgm:pt modelId="{723A1F8B-B374-47B7-80AE-6C31DAD8EB90}">
      <dgm:prSet/>
      <dgm:spPr/>
      <dgm:t>
        <a:bodyPr/>
        <a:lstStyle/>
        <a:p>
          <a:r>
            <a:rPr lang="fr-FR"/>
            <a:t>Configurer les chemins d'accès et les variables d'environnement</a:t>
          </a:r>
          <a:endParaRPr lang="en-US"/>
        </a:p>
      </dgm:t>
    </dgm:pt>
    <dgm:pt modelId="{367F5B4D-EA89-4DB4-A863-F5296D8D93E6}" type="parTrans" cxnId="{2F675367-5028-4009-91CE-F7A831A740BC}">
      <dgm:prSet/>
      <dgm:spPr/>
      <dgm:t>
        <a:bodyPr/>
        <a:lstStyle/>
        <a:p>
          <a:endParaRPr lang="en-US"/>
        </a:p>
      </dgm:t>
    </dgm:pt>
    <dgm:pt modelId="{03D0F1C4-4451-4F9E-9630-8D3BDC7B3707}" type="sibTrans" cxnId="{2F675367-5028-4009-91CE-F7A831A740BC}">
      <dgm:prSet/>
      <dgm:spPr/>
      <dgm:t>
        <a:bodyPr/>
        <a:lstStyle/>
        <a:p>
          <a:endParaRPr lang="en-US"/>
        </a:p>
      </dgm:t>
    </dgm:pt>
    <dgm:pt modelId="{338C0BFB-35EF-41B5-A864-99D7B8F1619C}">
      <dgm:prSet/>
      <dgm:spPr/>
      <dgm:t>
        <a:bodyPr/>
        <a:lstStyle/>
        <a:p>
          <a:r>
            <a:rPr lang="fr-FR"/>
            <a:t>Initialiser le Métastore</a:t>
          </a:r>
          <a:endParaRPr lang="en-US"/>
        </a:p>
      </dgm:t>
    </dgm:pt>
    <dgm:pt modelId="{142182F6-71EF-4F50-BAB6-4776B6C2C348}" type="parTrans" cxnId="{152A6A83-47F2-44D0-9582-DC1DA3FE9C8B}">
      <dgm:prSet/>
      <dgm:spPr/>
      <dgm:t>
        <a:bodyPr/>
        <a:lstStyle/>
        <a:p>
          <a:endParaRPr lang="en-US"/>
        </a:p>
      </dgm:t>
    </dgm:pt>
    <dgm:pt modelId="{AF4B1F70-F9DF-447D-9458-A5E528CD3CCD}" type="sibTrans" cxnId="{152A6A83-47F2-44D0-9582-DC1DA3FE9C8B}">
      <dgm:prSet/>
      <dgm:spPr/>
      <dgm:t>
        <a:bodyPr/>
        <a:lstStyle/>
        <a:p>
          <a:endParaRPr lang="en-US"/>
        </a:p>
      </dgm:t>
    </dgm:pt>
    <dgm:pt modelId="{62985A8F-1DC7-4572-BA6B-C60A1A774A05}">
      <dgm:prSet/>
      <dgm:spPr/>
      <dgm:t>
        <a:bodyPr/>
        <a:lstStyle/>
        <a:p>
          <a:r>
            <a:rPr lang="fr-FR"/>
            <a:t>Lancer le service Hive</a:t>
          </a:r>
          <a:endParaRPr lang="en-US"/>
        </a:p>
      </dgm:t>
    </dgm:pt>
    <dgm:pt modelId="{8FFB130A-3E4D-4719-9F91-1C2276138B05}" type="parTrans" cxnId="{5193B8FC-5090-4CDE-BA50-CE4BD80E7497}">
      <dgm:prSet/>
      <dgm:spPr/>
      <dgm:t>
        <a:bodyPr/>
        <a:lstStyle/>
        <a:p>
          <a:endParaRPr lang="en-US"/>
        </a:p>
      </dgm:t>
    </dgm:pt>
    <dgm:pt modelId="{9784C2E5-98F9-46D9-9235-0B361EABADB8}" type="sibTrans" cxnId="{5193B8FC-5090-4CDE-BA50-CE4BD80E7497}">
      <dgm:prSet/>
      <dgm:spPr/>
      <dgm:t>
        <a:bodyPr/>
        <a:lstStyle/>
        <a:p>
          <a:endParaRPr lang="en-US"/>
        </a:p>
      </dgm:t>
    </dgm:pt>
    <dgm:pt modelId="{8A127D4B-27CD-4804-BF8A-A22B46264A51}" type="pres">
      <dgm:prSet presAssocID="{60B3C64D-CCB1-4761-A35E-C5BC09B82BC4}" presName="Name0" presStyleCnt="0">
        <dgm:presLayoutVars>
          <dgm:dir/>
          <dgm:resizeHandles val="exact"/>
        </dgm:presLayoutVars>
      </dgm:prSet>
      <dgm:spPr/>
    </dgm:pt>
    <dgm:pt modelId="{4E4F80AE-DC5B-4804-8BE0-09E5724E7782}" type="pres">
      <dgm:prSet presAssocID="{B7016F75-FBAB-4F82-A693-B51B3CB66467}" presName="node" presStyleLbl="node1" presStyleIdx="0" presStyleCnt="7">
        <dgm:presLayoutVars>
          <dgm:bulletEnabled val="1"/>
        </dgm:presLayoutVars>
      </dgm:prSet>
      <dgm:spPr/>
    </dgm:pt>
    <dgm:pt modelId="{DBDE7D2B-83D8-4956-B18B-C569525373F0}" type="pres">
      <dgm:prSet presAssocID="{44C124E3-0994-4384-B9F3-F4054A0C350D}" presName="sibTrans" presStyleLbl="sibTrans1D1" presStyleIdx="0" presStyleCnt="6"/>
      <dgm:spPr/>
    </dgm:pt>
    <dgm:pt modelId="{0B9E379A-F088-4ACD-B94B-E30033257009}" type="pres">
      <dgm:prSet presAssocID="{44C124E3-0994-4384-B9F3-F4054A0C350D}" presName="connectorText" presStyleLbl="sibTrans1D1" presStyleIdx="0" presStyleCnt="6"/>
      <dgm:spPr/>
    </dgm:pt>
    <dgm:pt modelId="{76F24D08-AD1F-4D65-AE7E-1D828AA3CD97}" type="pres">
      <dgm:prSet presAssocID="{533309A2-322E-496F-B44A-F6E70D8D9B4E}" presName="node" presStyleLbl="node1" presStyleIdx="1" presStyleCnt="7">
        <dgm:presLayoutVars>
          <dgm:bulletEnabled val="1"/>
        </dgm:presLayoutVars>
      </dgm:prSet>
      <dgm:spPr/>
    </dgm:pt>
    <dgm:pt modelId="{63CC51EB-47A6-44B2-8E00-B6838F1C86E3}" type="pres">
      <dgm:prSet presAssocID="{F72AB99B-2982-4C51-9949-6DE022D79396}" presName="sibTrans" presStyleLbl="sibTrans1D1" presStyleIdx="1" presStyleCnt="6"/>
      <dgm:spPr/>
    </dgm:pt>
    <dgm:pt modelId="{F30E29B7-4D8A-45D5-896E-F0F64D0BC1B0}" type="pres">
      <dgm:prSet presAssocID="{F72AB99B-2982-4C51-9949-6DE022D79396}" presName="connectorText" presStyleLbl="sibTrans1D1" presStyleIdx="1" presStyleCnt="6"/>
      <dgm:spPr/>
    </dgm:pt>
    <dgm:pt modelId="{EE05C140-4EBD-4B2D-8859-38E35FEB2F06}" type="pres">
      <dgm:prSet presAssocID="{6BE3AD65-4B23-4D5F-A6E1-138C785BC2BE}" presName="node" presStyleLbl="node1" presStyleIdx="2" presStyleCnt="7">
        <dgm:presLayoutVars>
          <dgm:bulletEnabled val="1"/>
        </dgm:presLayoutVars>
      </dgm:prSet>
      <dgm:spPr/>
    </dgm:pt>
    <dgm:pt modelId="{9EB6C6F0-7614-45D6-9D32-4B62D40416AD}" type="pres">
      <dgm:prSet presAssocID="{279C8C21-EB93-43F3-ABAC-2A45D00669CF}" presName="sibTrans" presStyleLbl="sibTrans1D1" presStyleIdx="2" presStyleCnt="6"/>
      <dgm:spPr/>
    </dgm:pt>
    <dgm:pt modelId="{940899DA-21C7-4FD0-83CD-89A471A0D73A}" type="pres">
      <dgm:prSet presAssocID="{279C8C21-EB93-43F3-ABAC-2A45D00669CF}" presName="connectorText" presStyleLbl="sibTrans1D1" presStyleIdx="2" presStyleCnt="6"/>
      <dgm:spPr/>
    </dgm:pt>
    <dgm:pt modelId="{FA65EC2A-57F2-45E6-95DD-3A85E67AADC8}" type="pres">
      <dgm:prSet presAssocID="{E78E5EFC-DB93-4A51-8793-DB92C35ACEAB}" presName="node" presStyleLbl="node1" presStyleIdx="3" presStyleCnt="7">
        <dgm:presLayoutVars>
          <dgm:bulletEnabled val="1"/>
        </dgm:presLayoutVars>
      </dgm:prSet>
      <dgm:spPr/>
    </dgm:pt>
    <dgm:pt modelId="{C591A416-D713-439D-9C17-D7BB037B6548}" type="pres">
      <dgm:prSet presAssocID="{29572E4E-0188-48BF-820C-68309D6E1B5B}" presName="sibTrans" presStyleLbl="sibTrans1D1" presStyleIdx="3" presStyleCnt="6"/>
      <dgm:spPr/>
    </dgm:pt>
    <dgm:pt modelId="{D1A4F92F-FADC-473E-8BDE-00453BF6BA35}" type="pres">
      <dgm:prSet presAssocID="{29572E4E-0188-48BF-820C-68309D6E1B5B}" presName="connectorText" presStyleLbl="sibTrans1D1" presStyleIdx="3" presStyleCnt="6"/>
      <dgm:spPr/>
    </dgm:pt>
    <dgm:pt modelId="{9235C5E6-85CC-488D-B21E-1DF33C65E656}" type="pres">
      <dgm:prSet presAssocID="{723A1F8B-B374-47B7-80AE-6C31DAD8EB90}" presName="node" presStyleLbl="node1" presStyleIdx="4" presStyleCnt="7">
        <dgm:presLayoutVars>
          <dgm:bulletEnabled val="1"/>
        </dgm:presLayoutVars>
      </dgm:prSet>
      <dgm:spPr/>
    </dgm:pt>
    <dgm:pt modelId="{A8766058-F60E-49D0-B1F6-5C65C238C10D}" type="pres">
      <dgm:prSet presAssocID="{03D0F1C4-4451-4F9E-9630-8D3BDC7B3707}" presName="sibTrans" presStyleLbl="sibTrans1D1" presStyleIdx="4" presStyleCnt="6"/>
      <dgm:spPr/>
    </dgm:pt>
    <dgm:pt modelId="{B7B8F12D-70A3-47CA-847D-969FC5497264}" type="pres">
      <dgm:prSet presAssocID="{03D0F1C4-4451-4F9E-9630-8D3BDC7B3707}" presName="connectorText" presStyleLbl="sibTrans1D1" presStyleIdx="4" presStyleCnt="6"/>
      <dgm:spPr/>
    </dgm:pt>
    <dgm:pt modelId="{C324AF39-744E-45FC-9D9B-54980889761F}" type="pres">
      <dgm:prSet presAssocID="{338C0BFB-35EF-41B5-A864-99D7B8F1619C}" presName="node" presStyleLbl="node1" presStyleIdx="5" presStyleCnt="7">
        <dgm:presLayoutVars>
          <dgm:bulletEnabled val="1"/>
        </dgm:presLayoutVars>
      </dgm:prSet>
      <dgm:spPr/>
    </dgm:pt>
    <dgm:pt modelId="{E9563773-90C9-40FD-BFEB-D16A719A25B0}" type="pres">
      <dgm:prSet presAssocID="{AF4B1F70-F9DF-447D-9458-A5E528CD3CCD}" presName="sibTrans" presStyleLbl="sibTrans1D1" presStyleIdx="5" presStyleCnt="6"/>
      <dgm:spPr/>
    </dgm:pt>
    <dgm:pt modelId="{A295ADDB-2291-4393-9F15-F89DD95A8CC5}" type="pres">
      <dgm:prSet presAssocID="{AF4B1F70-F9DF-447D-9458-A5E528CD3CCD}" presName="connectorText" presStyleLbl="sibTrans1D1" presStyleIdx="5" presStyleCnt="6"/>
      <dgm:spPr/>
    </dgm:pt>
    <dgm:pt modelId="{46E7A1FC-BEBC-433F-818C-C78F77A83DEE}" type="pres">
      <dgm:prSet presAssocID="{62985A8F-1DC7-4572-BA6B-C60A1A774A05}" presName="node" presStyleLbl="node1" presStyleIdx="6" presStyleCnt="7">
        <dgm:presLayoutVars>
          <dgm:bulletEnabled val="1"/>
        </dgm:presLayoutVars>
      </dgm:prSet>
      <dgm:spPr/>
    </dgm:pt>
  </dgm:ptLst>
  <dgm:cxnLst>
    <dgm:cxn modelId="{1644F321-FF20-4D4D-95BA-F0DBABB4C397}" type="presOf" srcId="{723A1F8B-B374-47B7-80AE-6C31DAD8EB90}" destId="{9235C5E6-85CC-488D-B21E-1DF33C65E656}" srcOrd="0" destOrd="0" presId="urn:microsoft.com/office/officeart/2016/7/layout/RepeatingBendingProcessNew"/>
    <dgm:cxn modelId="{B3BD6D28-42C5-4735-A493-1182905358CB}" srcId="{60B3C64D-CCB1-4761-A35E-C5BC09B82BC4}" destId="{533309A2-322E-496F-B44A-F6E70D8D9B4E}" srcOrd="1" destOrd="0" parTransId="{0F726E6E-AB48-4737-81F8-DC67D2BC367C}" sibTransId="{F72AB99B-2982-4C51-9949-6DE022D79396}"/>
    <dgm:cxn modelId="{23191C2F-1642-4443-9AA7-107424ADEBCD}" type="presOf" srcId="{29572E4E-0188-48BF-820C-68309D6E1B5B}" destId="{D1A4F92F-FADC-473E-8BDE-00453BF6BA35}" srcOrd="1" destOrd="0" presId="urn:microsoft.com/office/officeart/2016/7/layout/RepeatingBendingProcessNew"/>
    <dgm:cxn modelId="{F21C312F-197C-405D-9FD4-3CB441C3725D}" type="presOf" srcId="{F72AB99B-2982-4C51-9949-6DE022D79396}" destId="{F30E29B7-4D8A-45D5-896E-F0F64D0BC1B0}" srcOrd="1" destOrd="0" presId="urn:microsoft.com/office/officeart/2016/7/layout/RepeatingBendingProcessNew"/>
    <dgm:cxn modelId="{C82F0333-7C2C-4B72-8365-7F13982981A8}" type="presOf" srcId="{AF4B1F70-F9DF-447D-9458-A5E528CD3CCD}" destId="{E9563773-90C9-40FD-BFEB-D16A719A25B0}" srcOrd="0" destOrd="0" presId="urn:microsoft.com/office/officeart/2016/7/layout/RepeatingBendingProcessNew"/>
    <dgm:cxn modelId="{27B88835-22A2-4E3B-9EE5-62387BC577A4}" type="presOf" srcId="{B7016F75-FBAB-4F82-A693-B51B3CB66467}" destId="{4E4F80AE-DC5B-4804-8BE0-09E5724E7782}" srcOrd="0" destOrd="0" presId="urn:microsoft.com/office/officeart/2016/7/layout/RepeatingBendingProcessNew"/>
    <dgm:cxn modelId="{B8316637-E850-44EB-B43B-27C1508DA859}" srcId="{60B3C64D-CCB1-4761-A35E-C5BC09B82BC4}" destId="{6BE3AD65-4B23-4D5F-A6E1-138C785BC2BE}" srcOrd="2" destOrd="0" parTransId="{FE15D0DF-EBA0-47A0-8020-49AF3A9A9854}" sibTransId="{279C8C21-EB93-43F3-ABAC-2A45D00669CF}"/>
    <dgm:cxn modelId="{2EA1873B-11F4-43BC-A41C-7848CE40C437}" type="presOf" srcId="{533309A2-322E-496F-B44A-F6E70D8D9B4E}" destId="{76F24D08-AD1F-4D65-AE7E-1D828AA3CD97}" srcOrd="0" destOrd="0" presId="urn:microsoft.com/office/officeart/2016/7/layout/RepeatingBendingProcessNew"/>
    <dgm:cxn modelId="{DBAD0F3E-E6D0-4E89-BE83-578445DE14FF}" type="presOf" srcId="{F72AB99B-2982-4C51-9949-6DE022D79396}" destId="{63CC51EB-47A6-44B2-8E00-B6838F1C86E3}" srcOrd="0" destOrd="0" presId="urn:microsoft.com/office/officeart/2016/7/layout/RepeatingBendingProcessNew"/>
    <dgm:cxn modelId="{2F675367-5028-4009-91CE-F7A831A740BC}" srcId="{60B3C64D-CCB1-4761-A35E-C5BC09B82BC4}" destId="{723A1F8B-B374-47B7-80AE-6C31DAD8EB90}" srcOrd="4" destOrd="0" parTransId="{367F5B4D-EA89-4DB4-A863-F5296D8D93E6}" sibTransId="{03D0F1C4-4451-4F9E-9630-8D3BDC7B3707}"/>
    <dgm:cxn modelId="{09B6D26E-18F8-438A-B811-868951ADAE8A}" type="presOf" srcId="{E78E5EFC-DB93-4A51-8793-DB92C35ACEAB}" destId="{FA65EC2A-57F2-45E6-95DD-3A85E67AADC8}" srcOrd="0" destOrd="0" presId="urn:microsoft.com/office/officeart/2016/7/layout/RepeatingBendingProcessNew"/>
    <dgm:cxn modelId="{E0B5A451-785B-49C3-812C-1BD47743C80C}" type="presOf" srcId="{338C0BFB-35EF-41B5-A864-99D7B8F1619C}" destId="{C324AF39-744E-45FC-9D9B-54980889761F}" srcOrd="0" destOrd="0" presId="urn:microsoft.com/office/officeart/2016/7/layout/RepeatingBendingProcessNew"/>
    <dgm:cxn modelId="{152A6A83-47F2-44D0-9582-DC1DA3FE9C8B}" srcId="{60B3C64D-CCB1-4761-A35E-C5BC09B82BC4}" destId="{338C0BFB-35EF-41B5-A864-99D7B8F1619C}" srcOrd="5" destOrd="0" parTransId="{142182F6-71EF-4F50-BAB6-4776B6C2C348}" sibTransId="{AF4B1F70-F9DF-447D-9458-A5E528CD3CCD}"/>
    <dgm:cxn modelId="{355CE684-AF35-4D47-ADFB-3E6EB2CE2117}" srcId="{60B3C64D-CCB1-4761-A35E-C5BC09B82BC4}" destId="{E78E5EFC-DB93-4A51-8793-DB92C35ACEAB}" srcOrd="3" destOrd="0" parTransId="{3E2D64FB-F66C-470C-910C-DBDFB96B1E6C}" sibTransId="{29572E4E-0188-48BF-820C-68309D6E1B5B}"/>
    <dgm:cxn modelId="{311A1A85-BA07-42FA-8E32-8F2F0BFBC2A6}" type="presOf" srcId="{03D0F1C4-4451-4F9E-9630-8D3BDC7B3707}" destId="{B7B8F12D-70A3-47CA-847D-969FC5497264}" srcOrd="1" destOrd="0" presId="urn:microsoft.com/office/officeart/2016/7/layout/RepeatingBendingProcessNew"/>
    <dgm:cxn modelId="{65D67D85-6964-4D8D-8684-B6DEC4CB343A}" type="presOf" srcId="{29572E4E-0188-48BF-820C-68309D6E1B5B}" destId="{C591A416-D713-439D-9C17-D7BB037B6548}" srcOrd="0" destOrd="0" presId="urn:microsoft.com/office/officeart/2016/7/layout/RepeatingBendingProcessNew"/>
    <dgm:cxn modelId="{F09F37B1-A43C-4449-9491-1617FB7DA60A}" type="presOf" srcId="{60B3C64D-CCB1-4761-A35E-C5BC09B82BC4}" destId="{8A127D4B-27CD-4804-BF8A-A22B46264A51}" srcOrd="0" destOrd="0" presId="urn:microsoft.com/office/officeart/2016/7/layout/RepeatingBendingProcessNew"/>
    <dgm:cxn modelId="{BD930DB2-71A5-40EE-AAEA-BCB3F8EB5D6A}" type="presOf" srcId="{44C124E3-0994-4384-B9F3-F4054A0C350D}" destId="{0B9E379A-F088-4ACD-B94B-E30033257009}" srcOrd="1" destOrd="0" presId="urn:microsoft.com/office/officeart/2016/7/layout/RepeatingBendingProcessNew"/>
    <dgm:cxn modelId="{1A059BC4-B2CB-4743-97A2-746A3C2F799F}" type="presOf" srcId="{279C8C21-EB93-43F3-ABAC-2A45D00669CF}" destId="{940899DA-21C7-4FD0-83CD-89A471A0D73A}" srcOrd="1" destOrd="0" presId="urn:microsoft.com/office/officeart/2016/7/layout/RepeatingBendingProcessNew"/>
    <dgm:cxn modelId="{362EB5C4-55CD-4BE5-9EAD-8E27A3D7C0A7}" srcId="{60B3C64D-CCB1-4761-A35E-C5BC09B82BC4}" destId="{B7016F75-FBAB-4F82-A693-B51B3CB66467}" srcOrd="0" destOrd="0" parTransId="{62E199BE-E2CE-421E-90A1-4B1FB44E0060}" sibTransId="{44C124E3-0994-4384-B9F3-F4054A0C350D}"/>
    <dgm:cxn modelId="{68476BC6-2833-435F-BB23-5A937C0C15F3}" type="presOf" srcId="{44C124E3-0994-4384-B9F3-F4054A0C350D}" destId="{DBDE7D2B-83D8-4956-B18B-C569525373F0}" srcOrd="0" destOrd="0" presId="urn:microsoft.com/office/officeart/2016/7/layout/RepeatingBendingProcessNew"/>
    <dgm:cxn modelId="{F48266C7-3253-4FC2-BE02-8BAB85A2DDE1}" type="presOf" srcId="{62985A8F-1DC7-4572-BA6B-C60A1A774A05}" destId="{46E7A1FC-BEBC-433F-818C-C78F77A83DEE}" srcOrd="0" destOrd="0" presId="urn:microsoft.com/office/officeart/2016/7/layout/RepeatingBendingProcessNew"/>
    <dgm:cxn modelId="{B57559D4-331B-4500-BD28-9D5F13F81AF3}" type="presOf" srcId="{03D0F1C4-4451-4F9E-9630-8D3BDC7B3707}" destId="{A8766058-F60E-49D0-B1F6-5C65C238C10D}" srcOrd="0" destOrd="0" presId="urn:microsoft.com/office/officeart/2016/7/layout/RepeatingBendingProcessNew"/>
    <dgm:cxn modelId="{5449A7DC-6CEB-4955-88BE-0CB4571D3EB7}" type="presOf" srcId="{6BE3AD65-4B23-4D5F-A6E1-138C785BC2BE}" destId="{EE05C140-4EBD-4B2D-8859-38E35FEB2F06}" srcOrd="0" destOrd="0" presId="urn:microsoft.com/office/officeart/2016/7/layout/RepeatingBendingProcessNew"/>
    <dgm:cxn modelId="{4C62FEF4-E195-4BA2-833A-C7C808ED624D}" type="presOf" srcId="{AF4B1F70-F9DF-447D-9458-A5E528CD3CCD}" destId="{A295ADDB-2291-4393-9F15-F89DD95A8CC5}" srcOrd="1" destOrd="0" presId="urn:microsoft.com/office/officeart/2016/7/layout/RepeatingBendingProcessNew"/>
    <dgm:cxn modelId="{5193B8FC-5090-4CDE-BA50-CE4BD80E7497}" srcId="{60B3C64D-CCB1-4761-A35E-C5BC09B82BC4}" destId="{62985A8F-1DC7-4572-BA6B-C60A1A774A05}" srcOrd="6" destOrd="0" parTransId="{8FFB130A-3E4D-4719-9F91-1C2276138B05}" sibTransId="{9784C2E5-98F9-46D9-9235-0B361EABADB8}"/>
    <dgm:cxn modelId="{079483FE-1B60-4974-A0F2-F09DEEBA3CD6}" type="presOf" srcId="{279C8C21-EB93-43F3-ABAC-2A45D00669CF}" destId="{9EB6C6F0-7614-45D6-9D32-4B62D40416AD}" srcOrd="0" destOrd="0" presId="urn:microsoft.com/office/officeart/2016/7/layout/RepeatingBendingProcessNew"/>
    <dgm:cxn modelId="{379704E0-9F6A-4161-92A4-BA89BF052A83}" type="presParOf" srcId="{8A127D4B-27CD-4804-BF8A-A22B46264A51}" destId="{4E4F80AE-DC5B-4804-8BE0-09E5724E7782}" srcOrd="0" destOrd="0" presId="urn:microsoft.com/office/officeart/2016/7/layout/RepeatingBendingProcessNew"/>
    <dgm:cxn modelId="{16297111-2731-478E-AA98-DF5798055281}" type="presParOf" srcId="{8A127D4B-27CD-4804-BF8A-A22B46264A51}" destId="{DBDE7D2B-83D8-4956-B18B-C569525373F0}" srcOrd="1" destOrd="0" presId="urn:microsoft.com/office/officeart/2016/7/layout/RepeatingBendingProcessNew"/>
    <dgm:cxn modelId="{CDA97D8C-F8A4-4E80-87A9-4118670DE1D1}" type="presParOf" srcId="{DBDE7D2B-83D8-4956-B18B-C569525373F0}" destId="{0B9E379A-F088-4ACD-B94B-E30033257009}" srcOrd="0" destOrd="0" presId="urn:microsoft.com/office/officeart/2016/7/layout/RepeatingBendingProcessNew"/>
    <dgm:cxn modelId="{97267587-BAE1-4382-A510-8C6B803B584E}" type="presParOf" srcId="{8A127D4B-27CD-4804-BF8A-A22B46264A51}" destId="{76F24D08-AD1F-4D65-AE7E-1D828AA3CD97}" srcOrd="2" destOrd="0" presId="urn:microsoft.com/office/officeart/2016/7/layout/RepeatingBendingProcessNew"/>
    <dgm:cxn modelId="{72480170-9203-4172-A828-4AFFB9A85A9B}" type="presParOf" srcId="{8A127D4B-27CD-4804-BF8A-A22B46264A51}" destId="{63CC51EB-47A6-44B2-8E00-B6838F1C86E3}" srcOrd="3" destOrd="0" presId="urn:microsoft.com/office/officeart/2016/7/layout/RepeatingBendingProcessNew"/>
    <dgm:cxn modelId="{216B376A-B4E0-472B-9942-E0E80A971949}" type="presParOf" srcId="{63CC51EB-47A6-44B2-8E00-B6838F1C86E3}" destId="{F30E29B7-4D8A-45D5-896E-F0F64D0BC1B0}" srcOrd="0" destOrd="0" presId="urn:microsoft.com/office/officeart/2016/7/layout/RepeatingBendingProcessNew"/>
    <dgm:cxn modelId="{7C0AEEEA-5736-4133-BDDB-7665BE0E1055}" type="presParOf" srcId="{8A127D4B-27CD-4804-BF8A-A22B46264A51}" destId="{EE05C140-4EBD-4B2D-8859-38E35FEB2F06}" srcOrd="4" destOrd="0" presId="urn:microsoft.com/office/officeart/2016/7/layout/RepeatingBendingProcessNew"/>
    <dgm:cxn modelId="{92561985-7339-4935-853D-9C0FA1EC98A2}" type="presParOf" srcId="{8A127D4B-27CD-4804-BF8A-A22B46264A51}" destId="{9EB6C6F0-7614-45D6-9D32-4B62D40416AD}" srcOrd="5" destOrd="0" presId="urn:microsoft.com/office/officeart/2016/7/layout/RepeatingBendingProcessNew"/>
    <dgm:cxn modelId="{5AC07F60-4F2A-4B61-8692-A78CE24F0CC6}" type="presParOf" srcId="{9EB6C6F0-7614-45D6-9D32-4B62D40416AD}" destId="{940899DA-21C7-4FD0-83CD-89A471A0D73A}" srcOrd="0" destOrd="0" presId="urn:microsoft.com/office/officeart/2016/7/layout/RepeatingBendingProcessNew"/>
    <dgm:cxn modelId="{A5F9624A-30F1-4476-8E33-E17C3814A2C6}" type="presParOf" srcId="{8A127D4B-27CD-4804-BF8A-A22B46264A51}" destId="{FA65EC2A-57F2-45E6-95DD-3A85E67AADC8}" srcOrd="6" destOrd="0" presId="urn:microsoft.com/office/officeart/2016/7/layout/RepeatingBendingProcessNew"/>
    <dgm:cxn modelId="{B118540B-FB61-438D-A417-C4810955F891}" type="presParOf" srcId="{8A127D4B-27CD-4804-BF8A-A22B46264A51}" destId="{C591A416-D713-439D-9C17-D7BB037B6548}" srcOrd="7" destOrd="0" presId="urn:microsoft.com/office/officeart/2016/7/layout/RepeatingBendingProcessNew"/>
    <dgm:cxn modelId="{12B6E47D-B249-4AE7-9ADC-97523F875247}" type="presParOf" srcId="{C591A416-D713-439D-9C17-D7BB037B6548}" destId="{D1A4F92F-FADC-473E-8BDE-00453BF6BA35}" srcOrd="0" destOrd="0" presId="urn:microsoft.com/office/officeart/2016/7/layout/RepeatingBendingProcessNew"/>
    <dgm:cxn modelId="{8521D511-5677-46D8-934D-66F9137D8496}" type="presParOf" srcId="{8A127D4B-27CD-4804-BF8A-A22B46264A51}" destId="{9235C5E6-85CC-488D-B21E-1DF33C65E656}" srcOrd="8" destOrd="0" presId="urn:microsoft.com/office/officeart/2016/7/layout/RepeatingBendingProcessNew"/>
    <dgm:cxn modelId="{0A4079B3-0801-4C6C-AD80-0AA420E64594}" type="presParOf" srcId="{8A127D4B-27CD-4804-BF8A-A22B46264A51}" destId="{A8766058-F60E-49D0-B1F6-5C65C238C10D}" srcOrd="9" destOrd="0" presId="urn:microsoft.com/office/officeart/2016/7/layout/RepeatingBendingProcessNew"/>
    <dgm:cxn modelId="{06534ADD-6952-4AC0-A23D-76AF32780A38}" type="presParOf" srcId="{A8766058-F60E-49D0-B1F6-5C65C238C10D}" destId="{B7B8F12D-70A3-47CA-847D-969FC5497264}" srcOrd="0" destOrd="0" presId="urn:microsoft.com/office/officeart/2016/7/layout/RepeatingBendingProcessNew"/>
    <dgm:cxn modelId="{5E2AEA4A-B839-4E8D-8942-23877EFA8185}" type="presParOf" srcId="{8A127D4B-27CD-4804-BF8A-A22B46264A51}" destId="{C324AF39-744E-45FC-9D9B-54980889761F}" srcOrd="10" destOrd="0" presId="urn:microsoft.com/office/officeart/2016/7/layout/RepeatingBendingProcessNew"/>
    <dgm:cxn modelId="{9DB405C9-5FF8-4A5D-A1EE-0F1CB6E5481D}" type="presParOf" srcId="{8A127D4B-27CD-4804-BF8A-A22B46264A51}" destId="{E9563773-90C9-40FD-BFEB-D16A719A25B0}" srcOrd="11" destOrd="0" presId="urn:microsoft.com/office/officeart/2016/7/layout/RepeatingBendingProcessNew"/>
    <dgm:cxn modelId="{E493E92B-9551-4E09-AF2C-1ABDC8F60550}" type="presParOf" srcId="{E9563773-90C9-40FD-BFEB-D16A719A25B0}" destId="{A295ADDB-2291-4393-9F15-F89DD95A8CC5}" srcOrd="0" destOrd="0" presId="urn:microsoft.com/office/officeart/2016/7/layout/RepeatingBendingProcessNew"/>
    <dgm:cxn modelId="{73574F96-C213-470D-8EEF-30D879FB5819}" type="presParOf" srcId="{8A127D4B-27CD-4804-BF8A-A22B46264A51}" destId="{46E7A1FC-BEBC-433F-818C-C78F77A83DEE}"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8AC48C-F236-492C-941E-45BBB8E845F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792CD7C-7DDB-4B48-8DD1-B8FC84201DFC}">
      <dgm:prSet/>
      <dgm:spPr/>
      <dgm:t>
        <a:bodyPr/>
        <a:lstStyle/>
        <a:p>
          <a:r>
            <a:rPr lang="fr-FR"/>
            <a:t>Utilisation de SQL (HQL) pour interroger des données massives</a:t>
          </a:r>
          <a:endParaRPr lang="en-US"/>
        </a:p>
      </dgm:t>
    </dgm:pt>
    <dgm:pt modelId="{7CF7EED7-B632-4BB8-B628-4CB209F567EC}" type="parTrans" cxnId="{75472D51-9825-4E1C-BF78-65230241445C}">
      <dgm:prSet/>
      <dgm:spPr/>
      <dgm:t>
        <a:bodyPr/>
        <a:lstStyle/>
        <a:p>
          <a:endParaRPr lang="en-US"/>
        </a:p>
      </dgm:t>
    </dgm:pt>
    <dgm:pt modelId="{A09A85AF-C1CD-4278-A276-63523A06397A}" type="sibTrans" cxnId="{75472D51-9825-4E1C-BF78-65230241445C}">
      <dgm:prSet/>
      <dgm:spPr/>
      <dgm:t>
        <a:bodyPr/>
        <a:lstStyle/>
        <a:p>
          <a:endParaRPr lang="en-US"/>
        </a:p>
      </dgm:t>
    </dgm:pt>
    <dgm:pt modelId="{55113BA2-1141-4346-AC69-EEC9C9756B63}">
      <dgm:prSet/>
      <dgm:spPr/>
      <dgm:t>
        <a:bodyPr/>
        <a:lstStyle/>
        <a:p>
          <a:r>
            <a:rPr lang="fr-FR"/>
            <a:t>Intégration facile avec Hadoop et HDFS</a:t>
          </a:r>
          <a:endParaRPr lang="en-US"/>
        </a:p>
      </dgm:t>
    </dgm:pt>
    <dgm:pt modelId="{E91BEAF2-94BB-470C-AF02-48DE54B3DF89}" type="parTrans" cxnId="{9D531B39-A8B0-45AE-8953-126CBB40EAF1}">
      <dgm:prSet/>
      <dgm:spPr/>
      <dgm:t>
        <a:bodyPr/>
        <a:lstStyle/>
        <a:p>
          <a:endParaRPr lang="en-US"/>
        </a:p>
      </dgm:t>
    </dgm:pt>
    <dgm:pt modelId="{2E90B810-2CD5-4188-BE6E-9079DA2B25EB}" type="sibTrans" cxnId="{9D531B39-A8B0-45AE-8953-126CBB40EAF1}">
      <dgm:prSet/>
      <dgm:spPr/>
      <dgm:t>
        <a:bodyPr/>
        <a:lstStyle/>
        <a:p>
          <a:endParaRPr lang="en-US"/>
        </a:p>
      </dgm:t>
    </dgm:pt>
    <dgm:pt modelId="{F116DB91-2A69-46A6-A247-BAC1E14CEDB3}">
      <dgm:prSet/>
      <dgm:spPr/>
      <dgm:t>
        <a:bodyPr/>
        <a:lstStyle/>
        <a:p>
          <a:r>
            <a:rPr lang="fr-FR"/>
            <a:t>Large communauté et support</a:t>
          </a:r>
          <a:endParaRPr lang="en-US"/>
        </a:p>
      </dgm:t>
    </dgm:pt>
    <dgm:pt modelId="{CB4A4D4A-BD27-463B-9CBE-B93CEEB23D66}" type="parTrans" cxnId="{7F260DAE-DF47-4060-83A9-1A263E44ECC6}">
      <dgm:prSet/>
      <dgm:spPr/>
      <dgm:t>
        <a:bodyPr/>
        <a:lstStyle/>
        <a:p>
          <a:endParaRPr lang="en-US"/>
        </a:p>
      </dgm:t>
    </dgm:pt>
    <dgm:pt modelId="{88818D39-F0DD-4B8F-9214-916325D11FDE}" type="sibTrans" cxnId="{7F260DAE-DF47-4060-83A9-1A263E44ECC6}">
      <dgm:prSet/>
      <dgm:spPr/>
      <dgm:t>
        <a:bodyPr/>
        <a:lstStyle/>
        <a:p>
          <a:endParaRPr lang="en-US"/>
        </a:p>
      </dgm:t>
    </dgm:pt>
    <dgm:pt modelId="{8E4B308D-92EA-4CA8-BC5E-BC5A1EE30BEA}">
      <dgm:prSet/>
      <dgm:spPr/>
      <dgm:t>
        <a:bodyPr/>
        <a:lstStyle/>
        <a:p>
          <a:r>
            <a:rPr lang="fr-FR"/>
            <a:t>Extensible avec des UDF (User Defined Functions)</a:t>
          </a:r>
          <a:endParaRPr lang="en-US"/>
        </a:p>
      </dgm:t>
    </dgm:pt>
    <dgm:pt modelId="{535A6E06-156C-4F7F-A60F-FEA9C7C25D09}" type="parTrans" cxnId="{B7DE4720-977A-41B2-87CA-393ACC3BBBAB}">
      <dgm:prSet/>
      <dgm:spPr/>
      <dgm:t>
        <a:bodyPr/>
        <a:lstStyle/>
        <a:p>
          <a:endParaRPr lang="en-US"/>
        </a:p>
      </dgm:t>
    </dgm:pt>
    <dgm:pt modelId="{8867B882-21AB-42E9-BDDD-FCFD0950CD4A}" type="sibTrans" cxnId="{B7DE4720-977A-41B2-87CA-393ACC3BBBAB}">
      <dgm:prSet/>
      <dgm:spPr/>
      <dgm:t>
        <a:bodyPr/>
        <a:lstStyle/>
        <a:p>
          <a:endParaRPr lang="en-US"/>
        </a:p>
      </dgm:t>
    </dgm:pt>
    <dgm:pt modelId="{8732EFDD-E8B3-41C2-956D-6A27D78AF7C6}" type="pres">
      <dgm:prSet presAssocID="{1F8AC48C-F236-492C-941E-45BBB8E845F3}" presName="root" presStyleCnt="0">
        <dgm:presLayoutVars>
          <dgm:dir/>
          <dgm:resizeHandles val="exact"/>
        </dgm:presLayoutVars>
      </dgm:prSet>
      <dgm:spPr/>
    </dgm:pt>
    <dgm:pt modelId="{F3276727-4483-4821-9AF2-514E60DD0DC7}" type="pres">
      <dgm:prSet presAssocID="{1F8AC48C-F236-492C-941E-45BBB8E845F3}" presName="container" presStyleCnt="0">
        <dgm:presLayoutVars>
          <dgm:dir/>
          <dgm:resizeHandles val="exact"/>
        </dgm:presLayoutVars>
      </dgm:prSet>
      <dgm:spPr/>
    </dgm:pt>
    <dgm:pt modelId="{99108B6B-3979-4008-BCA8-85F0F144AE66}" type="pres">
      <dgm:prSet presAssocID="{A792CD7C-7DDB-4B48-8DD1-B8FC84201DFC}" presName="compNode" presStyleCnt="0"/>
      <dgm:spPr/>
    </dgm:pt>
    <dgm:pt modelId="{9B83EE54-6017-4D31-875B-C5DB8DF5B9A7}" type="pres">
      <dgm:prSet presAssocID="{A792CD7C-7DDB-4B48-8DD1-B8FC84201DFC}" presName="iconBgRect" presStyleLbl="bgShp" presStyleIdx="0" presStyleCnt="4"/>
      <dgm:spPr/>
    </dgm:pt>
    <dgm:pt modelId="{DF8F72F5-96F5-47AF-BEE8-487278EA1F1C}" type="pres">
      <dgm:prSet presAssocID="{A792CD7C-7DDB-4B48-8DD1-B8FC84201DF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se de données"/>
        </a:ext>
      </dgm:extLst>
    </dgm:pt>
    <dgm:pt modelId="{3DDABA94-36A2-467A-9E8C-AA5F5DA79AFE}" type="pres">
      <dgm:prSet presAssocID="{A792CD7C-7DDB-4B48-8DD1-B8FC84201DFC}" presName="spaceRect" presStyleCnt="0"/>
      <dgm:spPr/>
    </dgm:pt>
    <dgm:pt modelId="{CE418BA0-94DE-4B0C-B0BB-2D775D5E595E}" type="pres">
      <dgm:prSet presAssocID="{A792CD7C-7DDB-4B48-8DD1-B8FC84201DFC}" presName="textRect" presStyleLbl="revTx" presStyleIdx="0" presStyleCnt="4">
        <dgm:presLayoutVars>
          <dgm:chMax val="1"/>
          <dgm:chPref val="1"/>
        </dgm:presLayoutVars>
      </dgm:prSet>
      <dgm:spPr/>
    </dgm:pt>
    <dgm:pt modelId="{792A642B-5552-4A62-8C0D-0089A8983CC0}" type="pres">
      <dgm:prSet presAssocID="{A09A85AF-C1CD-4278-A276-63523A06397A}" presName="sibTrans" presStyleLbl="sibTrans2D1" presStyleIdx="0" presStyleCnt="0"/>
      <dgm:spPr/>
    </dgm:pt>
    <dgm:pt modelId="{72AEEF15-B370-4D25-9932-8B60F54DD7FE}" type="pres">
      <dgm:prSet presAssocID="{55113BA2-1141-4346-AC69-EEC9C9756B63}" presName="compNode" presStyleCnt="0"/>
      <dgm:spPr/>
    </dgm:pt>
    <dgm:pt modelId="{DB07D7CD-8449-41F9-A70E-8A177875421A}" type="pres">
      <dgm:prSet presAssocID="{55113BA2-1141-4346-AC69-EEC9C9756B63}" presName="iconBgRect" presStyleLbl="bgShp" presStyleIdx="1" presStyleCnt="4"/>
      <dgm:spPr/>
    </dgm:pt>
    <dgm:pt modelId="{F54BCD31-AC44-4D67-8BC8-EB1AE3E3ED48}" type="pres">
      <dgm:prSet presAssocID="{55113BA2-1141-4346-AC69-EEC9C9756B6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che"/>
        </a:ext>
      </dgm:extLst>
    </dgm:pt>
    <dgm:pt modelId="{C04AFB8D-F8BA-4464-B454-58D92B569CCA}" type="pres">
      <dgm:prSet presAssocID="{55113BA2-1141-4346-AC69-EEC9C9756B63}" presName="spaceRect" presStyleCnt="0"/>
      <dgm:spPr/>
    </dgm:pt>
    <dgm:pt modelId="{9B1C0FCF-5AF5-4EA9-BE3C-4A42DC1A1B1A}" type="pres">
      <dgm:prSet presAssocID="{55113BA2-1141-4346-AC69-EEC9C9756B63}" presName="textRect" presStyleLbl="revTx" presStyleIdx="1" presStyleCnt="4">
        <dgm:presLayoutVars>
          <dgm:chMax val="1"/>
          <dgm:chPref val="1"/>
        </dgm:presLayoutVars>
      </dgm:prSet>
      <dgm:spPr/>
    </dgm:pt>
    <dgm:pt modelId="{9B066BEF-C91B-410A-8685-0FEC28B86D73}" type="pres">
      <dgm:prSet presAssocID="{2E90B810-2CD5-4188-BE6E-9079DA2B25EB}" presName="sibTrans" presStyleLbl="sibTrans2D1" presStyleIdx="0" presStyleCnt="0"/>
      <dgm:spPr/>
    </dgm:pt>
    <dgm:pt modelId="{57216F80-AFEB-42FD-AFD8-040885342C19}" type="pres">
      <dgm:prSet presAssocID="{F116DB91-2A69-46A6-A247-BAC1E14CEDB3}" presName="compNode" presStyleCnt="0"/>
      <dgm:spPr/>
    </dgm:pt>
    <dgm:pt modelId="{B7980C02-4A07-4404-BB72-126358ED8F2D}" type="pres">
      <dgm:prSet presAssocID="{F116DB91-2A69-46A6-A247-BAC1E14CEDB3}" presName="iconBgRect" presStyleLbl="bgShp" presStyleIdx="2" presStyleCnt="4"/>
      <dgm:spPr/>
    </dgm:pt>
    <dgm:pt modelId="{ED2C1938-4529-42BF-9F1B-A907519FF4A1}" type="pres">
      <dgm:prSet presAssocID="{F116DB91-2A69-46A6-A247-BAC1E14CEDB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e"/>
        </a:ext>
      </dgm:extLst>
    </dgm:pt>
    <dgm:pt modelId="{414D6D07-9685-40AF-905E-96A14CA4744A}" type="pres">
      <dgm:prSet presAssocID="{F116DB91-2A69-46A6-A247-BAC1E14CEDB3}" presName="spaceRect" presStyleCnt="0"/>
      <dgm:spPr/>
    </dgm:pt>
    <dgm:pt modelId="{D57935BC-934E-4B63-A4E8-35ADEFF99815}" type="pres">
      <dgm:prSet presAssocID="{F116DB91-2A69-46A6-A247-BAC1E14CEDB3}" presName="textRect" presStyleLbl="revTx" presStyleIdx="2" presStyleCnt="4">
        <dgm:presLayoutVars>
          <dgm:chMax val="1"/>
          <dgm:chPref val="1"/>
        </dgm:presLayoutVars>
      </dgm:prSet>
      <dgm:spPr/>
    </dgm:pt>
    <dgm:pt modelId="{259FF95E-2A4C-48A0-B987-A02C22F8B763}" type="pres">
      <dgm:prSet presAssocID="{88818D39-F0DD-4B8F-9214-916325D11FDE}" presName="sibTrans" presStyleLbl="sibTrans2D1" presStyleIdx="0" presStyleCnt="0"/>
      <dgm:spPr/>
    </dgm:pt>
    <dgm:pt modelId="{978A21B8-1B03-4857-AFAD-D2D58E73366B}" type="pres">
      <dgm:prSet presAssocID="{8E4B308D-92EA-4CA8-BC5E-BC5A1EE30BEA}" presName="compNode" presStyleCnt="0"/>
      <dgm:spPr/>
    </dgm:pt>
    <dgm:pt modelId="{2CEEBF79-27E9-43AF-B64A-B5043A325260}" type="pres">
      <dgm:prSet presAssocID="{8E4B308D-92EA-4CA8-BC5E-BC5A1EE30BEA}" presName="iconBgRect" presStyleLbl="bgShp" presStyleIdx="3" presStyleCnt="4"/>
      <dgm:spPr/>
    </dgm:pt>
    <dgm:pt modelId="{E11BF60C-E356-44DD-AFF4-C1FDA6B78021}" type="pres">
      <dgm:prSet presAssocID="{8E4B308D-92EA-4CA8-BC5E-BC5A1EE30B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rst Aid Kit"/>
        </a:ext>
      </dgm:extLst>
    </dgm:pt>
    <dgm:pt modelId="{FE75C9A1-AD88-4EFA-8C90-F5C6EA7EC393}" type="pres">
      <dgm:prSet presAssocID="{8E4B308D-92EA-4CA8-BC5E-BC5A1EE30BEA}" presName="spaceRect" presStyleCnt="0"/>
      <dgm:spPr/>
    </dgm:pt>
    <dgm:pt modelId="{BA0AC5CA-7C71-4885-9E8A-6AB07BE273BB}" type="pres">
      <dgm:prSet presAssocID="{8E4B308D-92EA-4CA8-BC5E-BC5A1EE30BEA}" presName="textRect" presStyleLbl="revTx" presStyleIdx="3" presStyleCnt="4">
        <dgm:presLayoutVars>
          <dgm:chMax val="1"/>
          <dgm:chPref val="1"/>
        </dgm:presLayoutVars>
      </dgm:prSet>
      <dgm:spPr/>
    </dgm:pt>
  </dgm:ptLst>
  <dgm:cxnLst>
    <dgm:cxn modelId="{9BD74C0D-138E-47E1-B720-FDFDF3DFB8A0}" type="presOf" srcId="{A09A85AF-C1CD-4278-A276-63523A06397A}" destId="{792A642B-5552-4A62-8C0D-0089A8983CC0}" srcOrd="0" destOrd="0" presId="urn:microsoft.com/office/officeart/2018/2/layout/IconCircleList"/>
    <dgm:cxn modelId="{09B47A19-204C-4F2A-8E45-B3BF13326C62}" type="presOf" srcId="{1F8AC48C-F236-492C-941E-45BBB8E845F3}" destId="{8732EFDD-E8B3-41C2-956D-6A27D78AF7C6}" srcOrd="0" destOrd="0" presId="urn:microsoft.com/office/officeart/2018/2/layout/IconCircleList"/>
    <dgm:cxn modelId="{EBA12020-96D3-4447-BEC3-BB630BC5F0F0}" type="presOf" srcId="{F116DB91-2A69-46A6-A247-BAC1E14CEDB3}" destId="{D57935BC-934E-4B63-A4E8-35ADEFF99815}" srcOrd="0" destOrd="0" presId="urn:microsoft.com/office/officeart/2018/2/layout/IconCircleList"/>
    <dgm:cxn modelId="{B7DE4720-977A-41B2-87CA-393ACC3BBBAB}" srcId="{1F8AC48C-F236-492C-941E-45BBB8E845F3}" destId="{8E4B308D-92EA-4CA8-BC5E-BC5A1EE30BEA}" srcOrd="3" destOrd="0" parTransId="{535A6E06-156C-4F7F-A60F-FEA9C7C25D09}" sibTransId="{8867B882-21AB-42E9-BDDD-FCFD0950CD4A}"/>
    <dgm:cxn modelId="{2662802D-81B4-4957-B652-6837F50F136B}" type="presOf" srcId="{A792CD7C-7DDB-4B48-8DD1-B8FC84201DFC}" destId="{CE418BA0-94DE-4B0C-B0BB-2D775D5E595E}" srcOrd="0" destOrd="0" presId="urn:microsoft.com/office/officeart/2018/2/layout/IconCircleList"/>
    <dgm:cxn modelId="{9D531B39-A8B0-45AE-8953-126CBB40EAF1}" srcId="{1F8AC48C-F236-492C-941E-45BBB8E845F3}" destId="{55113BA2-1141-4346-AC69-EEC9C9756B63}" srcOrd="1" destOrd="0" parTransId="{E91BEAF2-94BB-470C-AF02-48DE54B3DF89}" sibTransId="{2E90B810-2CD5-4188-BE6E-9079DA2B25EB}"/>
    <dgm:cxn modelId="{75005046-D489-4A09-8564-F839893EE172}" type="presOf" srcId="{8E4B308D-92EA-4CA8-BC5E-BC5A1EE30BEA}" destId="{BA0AC5CA-7C71-4885-9E8A-6AB07BE273BB}" srcOrd="0" destOrd="0" presId="urn:microsoft.com/office/officeart/2018/2/layout/IconCircleList"/>
    <dgm:cxn modelId="{75472D51-9825-4E1C-BF78-65230241445C}" srcId="{1F8AC48C-F236-492C-941E-45BBB8E845F3}" destId="{A792CD7C-7DDB-4B48-8DD1-B8FC84201DFC}" srcOrd="0" destOrd="0" parTransId="{7CF7EED7-B632-4BB8-B628-4CB209F567EC}" sibTransId="{A09A85AF-C1CD-4278-A276-63523A06397A}"/>
    <dgm:cxn modelId="{E8BFA376-8220-4E0E-9965-F6175FC792D4}" type="presOf" srcId="{55113BA2-1141-4346-AC69-EEC9C9756B63}" destId="{9B1C0FCF-5AF5-4EA9-BE3C-4A42DC1A1B1A}" srcOrd="0" destOrd="0" presId="urn:microsoft.com/office/officeart/2018/2/layout/IconCircleList"/>
    <dgm:cxn modelId="{1AB03E79-1FF3-4783-ADFC-664E82B9C5E4}" type="presOf" srcId="{88818D39-F0DD-4B8F-9214-916325D11FDE}" destId="{259FF95E-2A4C-48A0-B987-A02C22F8B763}" srcOrd="0" destOrd="0" presId="urn:microsoft.com/office/officeart/2018/2/layout/IconCircleList"/>
    <dgm:cxn modelId="{7F260DAE-DF47-4060-83A9-1A263E44ECC6}" srcId="{1F8AC48C-F236-492C-941E-45BBB8E845F3}" destId="{F116DB91-2A69-46A6-A247-BAC1E14CEDB3}" srcOrd="2" destOrd="0" parTransId="{CB4A4D4A-BD27-463B-9CBE-B93CEEB23D66}" sibTransId="{88818D39-F0DD-4B8F-9214-916325D11FDE}"/>
    <dgm:cxn modelId="{A98F4CDD-FAD5-493B-9CD5-ED2316ED7B85}" type="presOf" srcId="{2E90B810-2CD5-4188-BE6E-9079DA2B25EB}" destId="{9B066BEF-C91B-410A-8685-0FEC28B86D73}" srcOrd="0" destOrd="0" presId="urn:microsoft.com/office/officeart/2018/2/layout/IconCircleList"/>
    <dgm:cxn modelId="{85860CB3-AA5F-43C7-86C9-49A24916D2BE}" type="presParOf" srcId="{8732EFDD-E8B3-41C2-956D-6A27D78AF7C6}" destId="{F3276727-4483-4821-9AF2-514E60DD0DC7}" srcOrd="0" destOrd="0" presId="urn:microsoft.com/office/officeart/2018/2/layout/IconCircleList"/>
    <dgm:cxn modelId="{8AAD80C2-FB80-4205-8899-5F66789F0E63}" type="presParOf" srcId="{F3276727-4483-4821-9AF2-514E60DD0DC7}" destId="{99108B6B-3979-4008-BCA8-85F0F144AE66}" srcOrd="0" destOrd="0" presId="urn:microsoft.com/office/officeart/2018/2/layout/IconCircleList"/>
    <dgm:cxn modelId="{DA3D9BCF-86F3-45FF-9823-721BBDE7B140}" type="presParOf" srcId="{99108B6B-3979-4008-BCA8-85F0F144AE66}" destId="{9B83EE54-6017-4D31-875B-C5DB8DF5B9A7}" srcOrd="0" destOrd="0" presId="urn:microsoft.com/office/officeart/2018/2/layout/IconCircleList"/>
    <dgm:cxn modelId="{60911876-E1C9-4A99-9F9A-2141B1F20F08}" type="presParOf" srcId="{99108B6B-3979-4008-BCA8-85F0F144AE66}" destId="{DF8F72F5-96F5-47AF-BEE8-487278EA1F1C}" srcOrd="1" destOrd="0" presId="urn:microsoft.com/office/officeart/2018/2/layout/IconCircleList"/>
    <dgm:cxn modelId="{F130B0E5-9348-4FBA-83E9-507BEF6FC4A6}" type="presParOf" srcId="{99108B6B-3979-4008-BCA8-85F0F144AE66}" destId="{3DDABA94-36A2-467A-9E8C-AA5F5DA79AFE}" srcOrd="2" destOrd="0" presId="urn:microsoft.com/office/officeart/2018/2/layout/IconCircleList"/>
    <dgm:cxn modelId="{2418BFDD-C09C-4C5F-8930-E7A8304FF46B}" type="presParOf" srcId="{99108B6B-3979-4008-BCA8-85F0F144AE66}" destId="{CE418BA0-94DE-4B0C-B0BB-2D775D5E595E}" srcOrd="3" destOrd="0" presId="urn:microsoft.com/office/officeart/2018/2/layout/IconCircleList"/>
    <dgm:cxn modelId="{762315F7-103A-45D1-ADF7-0B1E6971CC0F}" type="presParOf" srcId="{F3276727-4483-4821-9AF2-514E60DD0DC7}" destId="{792A642B-5552-4A62-8C0D-0089A8983CC0}" srcOrd="1" destOrd="0" presId="urn:microsoft.com/office/officeart/2018/2/layout/IconCircleList"/>
    <dgm:cxn modelId="{B7D08CB6-6D06-43C3-AA00-6421786795B7}" type="presParOf" srcId="{F3276727-4483-4821-9AF2-514E60DD0DC7}" destId="{72AEEF15-B370-4D25-9932-8B60F54DD7FE}" srcOrd="2" destOrd="0" presId="urn:microsoft.com/office/officeart/2018/2/layout/IconCircleList"/>
    <dgm:cxn modelId="{81254A16-4FA3-4ECA-836E-C530D47DC069}" type="presParOf" srcId="{72AEEF15-B370-4D25-9932-8B60F54DD7FE}" destId="{DB07D7CD-8449-41F9-A70E-8A177875421A}" srcOrd="0" destOrd="0" presId="urn:microsoft.com/office/officeart/2018/2/layout/IconCircleList"/>
    <dgm:cxn modelId="{0EE35AA5-177A-4601-BFFE-8DA316154CA9}" type="presParOf" srcId="{72AEEF15-B370-4D25-9932-8B60F54DD7FE}" destId="{F54BCD31-AC44-4D67-8BC8-EB1AE3E3ED48}" srcOrd="1" destOrd="0" presId="urn:microsoft.com/office/officeart/2018/2/layout/IconCircleList"/>
    <dgm:cxn modelId="{D0AFA33C-0530-483F-9FBB-C4617A1A0AD9}" type="presParOf" srcId="{72AEEF15-B370-4D25-9932-8B60F54DD7FE}" destId="{C04AFB8D-F8BA-4464-B454-58D92B569CCA}" srcOrd="2" destOrd="0" presId="urn:microsoft.com/office/officeart/2018/2/layout/IconCircleList"/>
    <dgm:cxn modelId="{DEFFF312-B67C-46E2-80BE-B73377082BB2}" type="presParOf" srcId="{72AEEF15-B370-4D25-9932-8B60F54DD7FE}" destId="{9B1C0FCF-5AF5-4EA9-BE3C-4A42DC1A1B1A}" srcOrd="3" destOrd="0" presId="urn:microsoft.com/office/officeart/2018/2/layout/IconCircleList"/>
    <dgm:cxn modelId="{B9CFBA89-2EC9-494C-8802-C1F2DA6CC269}" type="presParOf" srcId="{F3276727-4483-4821-9AF2-514E60DD0DC7}" destId="{9B066BEF-C91B-410A-8685-0FEC28B86D73}" srcOrd="3" destOrd="0" presId="urn:microsoft.com/office/officeart/2018/2/layout/IconCircleList"/>
    <dgm:cxn modelId="{7F2732F6-04AF-4FD0-894F-8A54D9C41028}" type="presParOf" srcId="{F3276727-4483-4821-9AF2-514E60DD0DC7}" destId="{57216F80-AFEB-42FD-AFD8-040885342C19}" srcOrd="4" destOrd="0" presId="urn:microsoft.com/office/officeart/2018/2/layout/IconCircleList"/>
    <dgm:cxn modelId="{AAA81827-4A6E-41EB-B087-02E915C18664}" type="presParOf" srcId="{57216F80-AFEB-42FD-AFD8-040885342C19}" destId="{B7980C02-4A07-4404-BB72-126358ED8F2D}" srcOrd="0" destOrd="0" presId="urn:microsoft.com/office/officeart/2018/2/layout/IconCircleList"/>
    <dgm:cxn modelId="{E7A9C4CE-782C-47AE-B2E8-DB04741A3C6A}" type="presParOf" srcId="{57216F80-AFEB-42FD-AFD8-040885342C19}" destId="{ED2C1938-4529-42BF-9F1B-A907519FF4A1}" srcOrd="1" destOrd="0" presId="urn:microsoft.com/office/officeart/2018/2/layout/IconCircleList"/>
    <dgm:cxn modelId="{57561BCA-E1F9-446E-8DDE-FDFC7D98B985}" type="presParOf" srcId="{57216F80-AFEB-42FD-AFD8-040885342C19}" destId="{414D6D07-9685-40AF-905E-96A14CA4744A}" srcOrd="2" destOrd="0" presId="urn:microsoft.com/office/officeart/2018/2/layout/IconCircleList"/>
    <dgm:cxn modelId="{1B1659F3-F0CD-428E-8F27-2C4828085C0C}" type="presParOf" srcId="{57216F80-AFEB-42FD-AFD8-040885342C19}" destId="{D57935BC-934E-4B63-A4E8-35ADEFF99815}" srcOrd="3" destOrd="0" presId="urn:microsoft.com/office/officeart/2018/2/layout/IconCircleList"/>
    <dgm:cxn modelId="{2E3A3B14-4647-4564-B31A-CF59E2AEBA1D}" type="presParOf" srcId="{F3276727-4483-4821-9AF2-514E60DD0DC7}" destId="{259FF95E-2A4C-48A0-B987-A02C22F8B763}" srcOrd="5" destOrd="0" presId="urn:microsoft.com/office/officeart/2018/2/layout/IconCircleList"/>
    <dgm:cxn modelId="{78FE95EB-7D61-4346-A0DC-CFF397F31FCF}" type="presParOf" srcId="{F3276727-4483-4821-9AF2-514E60DD0DC7}" destId="{978A21B8-1B03-4857-AFAD-D2D58E73366B}" srcOrd="6" destOrd="0" presId="urn:microsoft.com/office/officeart/2018/2/layout/IconCircleList"/>
    <dgm:cxn modelId="{DAC16513-AD38-4F78-A050-A0590E420A8F}" type="presParOf" srcId="{978A21B8-1B03-4857-AFAD-D2D58E73366B}" destId="{2CEEBF79-27E9-43AF-B64A-B5043A325260}" srcOrd="0" destOrd="0" presId="urn:microsoft.com/office/officeart/2018/2/layout/IconCircleList"/>
    <dgm:cxn modelId="{B986F01A-48D2-4FAE-83ED-638A1D550FF0}" type="presParOf" srcId="{978A21B8-1B03-4857-AFAD-D2D58E73366B}" destId="{E11BF60C-E356-44DD-AFF4-C1FDA6B78021}" srcOrd="1" destOrd="0" presId="urn:microsoft.com/office/officeart/2018/2/layout/IconCircleList"/>
    <dgm:cxn modelId="{D8DE9B74-1E97-4822-8B21-1357EC9F3C62}" type="presParOf" srcId="{978A21B8-1B03-4857-AFAD-D2D58E73366B}" destId="{FE75C9A1-AD88-4EFA-8C90-F5C6EA7EC393}" srcOrd="2" destOrd="0" presId="urn:microsoft.com/office/officeart/2018/2/layout/IconCircleList"/>
    <dgm:cxn modelId="{A4409CB5-A06B-4688-8C8E-23FE369376B8}" type="presParOf" srcId="{978A21B8-1B03-4857-AFAD-D2D58E73366B}" destId="{BA0AC5CA-7C71-4885-9E8A-6AB07BE273B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C95987-E8ED-4F5F-8114-A94E97862C95}"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9D83C81A-63A5-467C-8912-D5089E23E10E}">
      <dgm:prSet/>
      <dgm:spPr/>
      <dgm:t>
        <a:bodyPr/>
        <a:lstStyle/>
        <a:p>
          <a:pPr>
            <a:lnSpc>
              <a:spcPct val="100000"/>
            </a:lnSpc>
            <a:defRPr b="1"/>
          </a:pPr>
          <a:r>
            <a:rPr lang="fr-FR" b="1"/>
            <a:t>Fonctionnalités Clés</a:t>
          </a:r>
          <a:endParaRPr lang="en-US"/>
        </a:p>
      </dgm:t>
    </dgm:pt>
    <dgm:pt modelId="{2C56705C-208E-46C8-BFDC-B2F0C46AE352}" type="parTrans" cxnId="{CBE150DC-BAFD-4CA3-82B3-32DF0293195F}">
      <dgm:prSet/>
      <dgm:spPr/>
      <dgm:t>
        <a:bodyPr/>
        <a:lstStyle/>
        <a:p>
          <a:endParaRPr lang="en-US"/>
        </a:p>
      </dgm:t>
    </dgm:pt>
    <dgm:pt modelId="{496EED75-148C-4995-8E73-D406FB70F5D8}" type="sibTrans" cxnId="{CBE150DC-BAFD-4CA3-82B3-32DF0293195F}">
      <dgm:prSet/>
      <dgm:spPr/>
      <dgm:t>
        <a:bodyPr/>
        <a:lstStyle/>
        <a:p>
          <a:endParaRPr lang="en-US"/>
        </a:p>
      </dgm:t>
    </dgm:pt>
    <dgm:pt modelId="{3F5478B2-264F-4B6E-8FA8-7D919CCDB3CB}">
      <dgm:prSet/>
      <dgm:spPr/>
      <dgm:t>
        <a:bodyPr/>
        <a:lstStyle/>
        <a:p>
          <a:pPr>
            <a:lnSpc>
              <a:spcPct val="100000"/>
            </a:lnSpc>
          </a:pPr>
          <a:r>
            <a:rPr lang="fr-FR" dirty="0"/>
            <a:t>Accès Unifié aux Données </a:t>
          </a:r>
          <a:endParaRPr lang="en-US" dirty="0"/>
        </a:p>
      </dgm:t>
    </dgm:pt>
    <dgm:pt modelId="{BADC74D6-FC3C-4900-8221-9797B9811F72}" type="parTrans" cxnId="{75131180-78B0-4330-8C01-BE30116BFC41}">
      <dgm:prSet/>
      <dgm:spPr/>
      <dgm:t>
        <a:bodyPr/>
        <a:lstStyle/>
        <a:p>
          <a:endParaRPr lang="en-US"/>
        </a:p>
      </dgm:t>
    </dgm:pt>
    <dgm:pt modelId="{2D355401-77A1-4314-A522-771C41CE5D13}" type="sibTrans" cxnId="{75131180-78B0-4330-8C01-BE30116BFC41}">
      <dgm:prSet/>
      <dgm:spPr/>
      <dgm:t>
        <a:bodyPr/>
        <a:lstStyle/>
        <a:p>
          <a:endParaRPr lang="en-US"/>
        </a:p>
      </dgm:t>
    </dgm:pt>
    <dgm:pt modelId="{27AD8370-6A68-48FD-B78E-A28D3B915F2A}">
      <dgm:prSet/>
      <dgm:spPr/>
      <dgm:t>
        <a:bodyPr/>
        <a:lstStyle/>
        <a:p>
          <a:pPr>
            <a:lnSpc>
              <a:spcPct val="100000"/>
            </a:lnSpc>
          </a:pPr>
          <a:r>
            <a:rPr lang="fr-FR"/>
            <a:t>Haute Performance </a:t>
          </a:r>
          <a:endParaRPr lang="en-US"/>
        </a:p>
      </dgm:t>
    </dgm:pt>
    <dgm:pt modelId="{0F3A33AB-0AC5-43E4-AD0F-60311FE0530E}" type="parTrans" cxnId="{2CF6E6A8-6357-4029-8CCF-F4543D13D814}">
      <dgm:prSet/>
      <dgm:spPr/>
      <dgm:t>
        <a:bodyPr/>
        <a:lstStyle/>
        <a:p>
          <a:endParaRPr lang="en-US"/>
        </a:p>
      </dgm:t>
    </dgm:pt>
    <dgm:pt modelId="{8EB9C628-9D8C-48ED-8FAA-A28D089EEF17}" type="sibTrans" cxnId="{2CF6E6A8-6357-4029-8CCF-F4543D13D814}">
      <dgm:prSet/>
      <dgm:spPr/>
      <dgm:t>
        <a:bodyPr/>
        <a:lstStyle/>
        <a:p>
          <a:endParaRPr lang="en-US"/>
        </a:p>
      </dgm:t>
    </dgm:pt>
    <dgm:pt modelId="{EC0B6BB5-5A81-40DB-A338-CEBE65DC2493}">
      <dgm:prSet/>
      <dgm:spPr/>
      <dgm:t>
        <a:bodyPr/>
        <a:lstStyle/>
        <a:p>
          <a:pPr>
            <a:lnSpc>
              <a:spcPct val="100000"/>
            </a:lnSpc>
          </a:pPr>
          <a:r>
            <a:rPr lang="fr-FR"/>
            <a:t>Intégration Transparente </a:t>
          </a:r>
          <a:endParaRPr lang="en-US"/>
        </a:p>
      </dgm:t>
    </dgm:pt>
    <dgm:pt modelId="{541302E9-9D3B-4BC6-9B66-B11386524D58}" type="parTrans" cxnId="{8072CBC1-282E-46E7-B9B7-F19B1CADC228}">
      <dgm:prSet/>
      <dgm:spPr/>
      <dgm:t>
        <a:bodyPr/>
        <a:lstStyle/>
        <a:p>
          <a:endParaRPr lang="en-US"/>
        </a:p>
      </dgm:t>
    </dgm:pt>
    <dgm:pt modelId="{AE21CED8-E5C3-4A12-A717-F84DC2738186}" type="sibTrans" cxnId="{8072CBC1-282E-46E7-B9B7-F19B1CADC228}">
      <dgm:prSet/>
      <dgm:spPr/>
      <dgm:t>
        <a:bodyPr/>
        <a:lstStyle/>
        <a:p>
          <a:endParaRPr lang="en-US"/>
        </a:p>
      </dgm:t>
    </dgm:pt>
    <dgm:pt modelId="{A0293C68-9395-42FE-A1F5-CF99F4BA715F}">
      <dgm:prSet/>
      <dgm:spPr/>
      <dgm:t>
        <a:bodyPr/>
        <a:lstStyle/>
        <a:p>
          <a:pPr>
            <a:lnSpc>
              <a:spcPct val="100000"/>
            </a:lnSpc>
          </a:pPr>
          <a:r>
            <a:rPr lang="fr-FR"/>
            <a:t>API DataFrame et Dataset </a:t>
          </a:r>
          <a:endParaRPr lang="en-US"/>
        </a:p>
      </dgm:t>
    </dgm:pt>
    <dgm:pt modelId="{038EC70F-95C4-4A72-8AFC-B6B4F8206061}" type="parTrans" cxnId="{B332B1DB-F4B9-4E46-8BFF-17D0633FFCBE}">
      <dgm:prSet/>
      <dgm:spPr/>
      <dgm:t>
        <a:bodyPr/>
        <a:lstStyle/>
        <a:p>
          <a:endParaRPr lang="en-US"/>
        </a:p>
      </dgm:t>
    </dgm:pt>
    <dgm:pt modelId="{D09667B8-0F2B-44B6-BEA2-29E0FB5F7A3B}" type="sibTrans" cxnId="{B332B1DB-F4B9-4E46-8BFF-17D0633FFCBE}">
      <dgm:prSet/>
      <dgm:spPr/>
      <dgm:t>
        <a:bodyPr/>
        <a:lstStyle/>
        <a:p>
          <a:endParaRPr lang="en-US"/>
        </a:p>
      </dgm:t>
    </dgm:pt>
    <dgm:pt modelId="{CA5B3841-737E-4B7C-ACA0-FEFE2D7F321B}">
      <dgm:prSet/>
      <dgm:spPr/>
      <dgm:t>
        <a:bodyPr/>
        <a:lstStyle/>
        <a:p>
          <a:pPr>
            <a:lnSpc>
              <a:spcPct val="100000"/>
            </a:lnSpc>
          </a:pPr>
          <a:r>
            <a:rPr lang="fr-FR"/>
            <a:t>Support SQL Standard </a:t>
          </a:r>
          <a:endParaRPr lang="en-US"/>
        </a:p>
      </dgm:t>
    </dgm:pt>
    <dgm:pt modelId="{EE90D9C8-6D5A-43A5-AE5B-EDE24CB888EA}" type="parTrans" cxnId="{6F5764F3-A2AB-46F5-A03F-F10018360227}">
      <dgm:prSet/>
      <dgm:spPr/>
      <dgm:t>
        <a:bodyPr/>
        <a:lstStyle/>
        <a:p>
          <a:endParaRPr lang="en-US"/>
        </a:p>
      </dgm:t>
    </dgm:pt>
    <dgm:pt modelId="{FB5695D1-3BA6-4585-9D20-61B7D92F9DDA}" type="sibTrans" cxnId="{6F5764F3-A2AB-46F5-A03F-F10018360227}">
      <dgm:prSet/>
      <dgm:spPr/>
      <dgm:t>
        <a:bodyPr/>
        <a:lstStyle/>
        <a:p>
          <a:endParaRPr lang="en-US"/>
        </a:p>
      </dgm:t>
    </dgm:pt>
    <dgm:pt modelId="{78775987-7A77-4C75-A25E-0350B2166673}">
      <dgm:prSet/>
      <dgm:spPr/>
      <dgm:t>
        <a:bodyPr/>
        <a:lstStyle/>
        <a:p>
          <a:pPr>
            <a:lnSpc>
              <a:spcPct val="100000"/>
            </a:lnSpc>
          </a:pPr>
          <a:r>
            <a:rPr lang="fr-FR"/>
            <a:t>Compatibilité Hive </a:t>
          </a:r>
          <a:endParaRPr lang="en-US"/>
        </a:p>
      </dgm:t>
    </dgm:pt>
    <dgm:pt modelId="{9772FEC5-DF06-4A88-8E58-362CE2AF2C2B}" type="parTrans" cxnId="{137B66A8-6A64-484A-9C73-EC6DCA2348B3}">
      <dgm:prSet/>
      <dgm:spPr/>
      <dgm:t>
        <a:bodyPr/>
        <a:lstStyle/>
        <a:p>
          <a:endParaRPr lang="en-US"/>
        </a:p>
      </dgm:t>
    </dgm:pt>
    <dgm:pt modelId="{F31F2D02-9AE5-47BF-B2DF-481F4E132E1E}" type="sibTrans" cxnId="{137B66A8-6A64-484A-9C73-EC6DCA2348B3}">
      <dgm:prSet/>
      <dgm:spPr/>
      <dgm:t>
        <a:bodyPr/>
        <a:lstStyle/>
        <a:p>
          <a:endParaRPr lang="en-US"/>
        </a:p>
      </dgm:t>
    </dgm:pt>
    <dgm:pt modelId="{BB362D77-7418-4146-9382-F7020C47185B}">
      <dgm:prSet/>
      <dgm:spPr/>
      <dgm:t>
        <a:bodyPr/>
        <a:lstStyle/>
        <a:p>
          <a:pPr>
            <a:lnSpc>
              <a:spcPct val="100000"/>
            </a:lnSpc>
            <a:defRPr b="1"/>
          </a:pPr>
          <a:r>
            <a:rPr lang="fr-FR" b="1"/>
            <a:t>Cas d'Utilisation</a:t>
          </a:r>
          <a:endParaRPr lang="en-US"/>
        </a:p>
      </dgm:t>
    </dgm:pt>
    <dgm:pt modelId="{3D388290-CA3C-4E77-BCB8-00A021C18BB2}" type="parTrans" cxnId="{0C7CF1D6-EFFB-403B-98BB-23E76996055A}">
      <dgm:prSet/>
      <dgm:spPr/>
      <dgm:t>
        <a:bodyPr/>
        <a:lstStyle/>
        <a:p>
          <a:endParaRPr lang="en-US"/>
        </a:p>
      </dgm:t>
    </dgm:pt>
    <dgm:pt modelId="{468D9A42-2C2F-4CFE-9E5A-C539503BF06B}" type="sibTrans" cxnId="{0C7CF1D6-EFFB-403B-98BB-23E76996055A}">
      <dgm:prSet/>
      <dgm:spPr/>
      <dgm:t>
        <a:bodyPr/>
        <a:lstStyle/>
        <a:p>
          <a:endParaRPr lang="en-US"/>
        </a:p>
      </dgm:t>
    </dgm:pt>
    <dgm:pt modelId="{27A99F57-8F78-41D4-AB37-C486647F1425}">
      <dgm:prSet/>
      <dgm:spPr/>
      <dgm:t>
        <a:bodyPr/>
        <a:lstStyle/>
        <a:p>
          <a:pPr>
            <a:lnSpc>
              <a:spcPct val="100000"/>
            </a:lnSpc>
          </a:pPr>
          <a:r>
            <a:rPr lang="fr-FR"/>
            <a:t>Pipelines ETL </a:t>
          </a:r>
          <a:endParaRPr lang="en-US"/>
        </a:p>
      </dgm:t>
    </dgm:pt>
    <dgm:pt modelId="{17F7F6FD-8795-4CD5-8F04-3D850D83BE9A}" type="parTrans" cxnId="{2DFFEFF9-BB82-4745-9F26-D24AA961F973}">
      <dgm:prSet/>
      <dgm:spPr/>
      <dgm:t>
        <a:bodyPr/>
        <a:lstStyle/>
        <a:p>
          <a:endParaRPr lang="en-US"/>
        </a:p>
      </dgm:t>
    </dgm:pt>
    <dgm:pt modelId="{264F40C0-F794-44A9-AD3A-317D5C926B8F}" type="sibTrans" cxnId="{2DFFEFF9-BB82-4745-9F26-D24AA961F973}">
      <dgm:prSet/>
      <dgm:spPr/>
      <dgm:t>
        <a:bodyPr/>
        <a:lstStyle/>
        <a:p>
          <a:endParaRPr lang="en-US"/>
        </a:p>
      </dgm:t>
    </dgm:pt>
    <dgm:pt modelId="{DB2254A1-901D-446D-9566-7F182A23DEAC}">
      <dgm:prSet/>
      <dgm:spPr/>
      <dgm:t>
        <a:bodyPr/>
        <a:lstStyle/>
        <a:p>
          <a:pPr>
            <a:lnSpc>
              <a:spcPct val="100000"/>
            </a:lnSpc>
          </a:pPr>
          <a:r>
            <a:rPr lang="fr-FR" dirty="0"/>
            <a:t>Analyse Interactive</a:t>
          </a:r>
          <a:endParaRPr lang="en-US" dirty="0"/>
        </a:p>
      </dgm:t>
    </dgm:pt>
    <dgm:pt modelId="{CAC4CEEE-DE85-4842-9F07-F26EF470C272}" type="parTrans" cxnId="{2B5E1F0B-F969-435B-B73F-A46A655622A6}">
      <dgm:prSet/>
      <dgm:spPr/>
      <dgm:t>
        <a:bodyPr/>
        <a:lstStyle/>
        <a:p>
          <a:endParaRPr lang="en-US"/>
        </a:p>
      </dgm:t>
    </dgm:pt>
    <dgm:pt modelId="{D6E309A6-F226-4A16-8504-BCFB07B06174}" type="sibTrans" cxnId="{2B5E1F0B-F969-435B-B73F-A46A655622A6}">
      <dgm:prSet/>
      <dgm:spPr/>
      <dgm:t>
        <a:bodyPr/>
        <a:lstStyle/>
        <a:p>
          <a:endParaRPr lang="en-US"/>
        </a:p>
      </dgm:t>
    </dgm:pt>
    <dgm:pt modelId="{7A1908E0-99C2-482D-A1DF-9FF5EE410338}">
      <dgm:prSet/>
      <dgm:spPr/>
      <dgm:t>
        <a:bodyPr/>
        <a:lstStyle/>
        <a:p>
          <a:pPr>
            <a:lnSpc>
              <a:spcPct val="100000"/>
            </a:lnSpc>
          </a:pPr>
          <a:r>
            <a:rPr lang="fr-FR"/>
            <a:t>Intégration de Données </a:t>
          </a:r>
          <a:endParaRPr lang="en-US"/>
        </a:p>
      </dgm:t>
    </dgm:pt>
    <dgm:pt modelId="{69D970DB-C78D-4D20-9BCF-2B959C951E17}" type="parTrans" cxnId="{F6D5A0C6-9529-4AF0-B64E-F90AAB763748}">
      <dgm:prSet/>
      <dgm:spPr/>
      <dgm:t>
        <a:bodyPr/>
        <a:lstStyle/>
        <a:p>
          <a:endParaRPr lang="en-US"/>
        </a:p>
      </dgm:t>
    </dgm:pt>
    <dgm:pt modelId="{055E4214-EDF7-451D-8D90-BAEAC1462F18}" type="sibTrans" cxnId="{F6D5A0C6-9529-4AF0-B64E-F90AAB763748}">
      <dgm:prSet/>
      <dgm:spPr/>
      <dgm:t>
        <a:bodyPr/>
        <a:lstStyle/>
        <a:p>
          <a:endParaRPr lang="en-US"/>
        </a:p>
      </dgm:t>
    </dgm:pt>
    <dgm:pt modelId="{75683FE0-0C71-4CDD-B988-F003AEB63A69}">
      <dgm:prSet/>
      <dgm:spPr/>
      <dgm:t>
        <a:bodyPr/>
        <a:lstStyle/>
        <a:p>
          <a:pPr>
            <a:lnSpc>
              <a:spcPct val="100000"/>
            </a:lnSpc>
          </a:pPr>
          <a:r>
            <a:rPr lang="fr-FR"/>
            <a:t>Entrepôt de Données </a:t>
          </a:r>
          <a:endParaRPr lang="en-US"/>
        </a:p>
      </dgm:t>
    </dgm:pt>
    <dgm:pt modelId="{AF780DBA-C865-4CF5-BC6B-5FB5118E6F82}" type="parTrans" cxnId="{A7FB6DA6-4097-4824-862E-F0253CC4D617}">
      <dgm:prSet/>
      <dgm:spPr/>
      <dgm:t>
        <a:bodyPr/>
        <a:lstStyle/>
        <a:p>
          <a:endParaRPr lang="en-US"/>
        </a:p>
      </dgm:t>
    </dgm:pt>
    <dgm:pt modelId="{CA6CDB44-5672-437D-AA87-B394B0FC136B}" type="sibTrans" cxnId="{A7FB6DA6-4097-4824-862E-F0253CC4D617}">
      <dgm:prSet/>
      <dgm:spPr/>
      <dgm:t>
        <a:bodyPr/>
        <a:lstStyle/>
        <a:p>
          <a:endParaRPr lang="en-US"/>
        </a:p>
      </dgm:t>
    </dgm:pt>
    <dgm:pt modelId="{8C05758C-0B20-419E-93F7-A3778D14B76F}" type="pres">
      <dgm:prSet presAssocID="{B4C95987-E8ED-4F5F-8114-A94E97862C95}" presName="root" presStyleCnt="0">
        <dgm:presLayoutVars>
          <dgm:dir/>
          <dgm:resizeHandles val="exact"/>
        </dgm:presLayoutVars>
      </dgm:prSet>
      <dgm:spPr/>
    </dgm:pt>
    <dgm:pt modelId="{01385A42-934D-42B4-87FD-27D64D4B6AFA}" type="pres">
      <dgm:prSet presAssocID="{9D83C81A-63A5-467C-8912-D5089E23E10E}" presName="compNode" presStyleCnt="0"/>
      <dgm:spPr/>
    </dgm:pt>
    <dgm:pt modelId="{B56D9610-A46F-4821-895C-A792ECC7E009}" type="pres">
      <dgm:prSet presAssocID="{9D83C81A-63A5-467C-8912-D5089E23E10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se de données"/>
        </a:ext>
      </dgm:extLst>
    </dgm:pt>
    <dgm:pt modelId="{AC3D6977-8D8B-45E6-ACCD-807391F8F40D}" type="pres">
      <dgm:prSet presAssocID="{9D83C81A-63A5-467C-8912-D5089E23E10E}" presName="iconSpace" presStyleCnt="0"/>
      <dgm:spPr/>
    </dgm:pt>
    <dgm:pt modelId="{7459BEC2-1709-432E-B544-F9D533EE6005}" type="pres">
      <dgm:prSet presAssocID="{9D83C81A-63A5-467C-8912-D5089E23E10E}" presName="parTx" presStyleLbl="revTx" presStyleIdx="0" presStyleCnt="4">
        <dgm:presLayoutVars>
          <dgm:chMax val="0"/>
          <dgm:chPref val="0"/>
        </dgm:presLayoutVars>
      </dgm:prSet>
      <dgm:spPr/>
    </dgm:pt>
    <dgm:pt modelId="{BDF8BE4B-A57C-4E75-8E60-040C5304AE7D}" type="pres">
      <dgm:prSet presAssocID="{9D83C81A-63A5-467C-8912-D5089E23E10E}" presName="txSpace" presStyleCnt="0"/>
      <dgm:spPr/>
    </dgm:pt>
    <dgm:pt modelId="{3ADBA32E-378F-461F-A99E-5564A8E908A3}" type="pres">
      <dgm:prSet presAssocID="{9D83C81A-63A5-467C-8912-D5089E23E10E}" presName="desTx" presStyleLbl="revTx" presStyleIdx="1" presStyleCnt="4">
        <dgm:presLayoutVars/>
      </dgm:prSet>
      <dgm:spPr/>
    </dgm:pt>
    <dgm:pt modelId="{F1CB8A31-C4D4-401D-BF7E-BD547FC5AC80}" type="pres">
      <dgm:prSet presAssocID="{496EED75-148C-4995-8E73-D406FB70F5D8}" presName="sibTrans" presStyleCnt="0"/>
      <dgm:spPr/>
    </dgm:pt>
    <dgm:pt modelId="{E059769A-3066-46EF-9013-D2B2CC09C5E4}" type="pres">
      <dgm:prSet presAssocID="{BB362D77-7418-4146-9382-F7020C47185B}" presName="compNode" presStyleCnt="0"/>
      <dgm:spPr/>
    </dgm:pt>
    <dgm:pt modelId="{D2FAA929-1EC1-4698-9C28-5719F35CD2C9}" type="pres">
      <dgm:prSet presAssocID="{BB362D77-7418-4146-9382-F7020C4718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CA8F87AA-6F75-4095-9783-9A1B18F21AAB}" type="pres">
      <dgm:prSet presAssocID="{BB362D77-7418-4146-9382-F7020C47185B}" presName="iconSpace" presStyleCnt="0"/>
      <dgm:spPr/>
    </dgm:pt>
    <dgm:pt modelId="{1B3FAA5C-B179-44C1-84A2-CC9A3F84F1B0}" type="pres">
      <dgm:prSet presAssocID="{BB362D77-7418-4146-9382-F7020C47185B}" presName="parTx" presStyleLbl="revTx" presStyleIdx="2" presStyleCnt="4">
        <dgm:presLayoutVars>
          <dgm:chMax val="0"/>
          <dgm:chPref val="0"/>
        </dgm:presLayoutVars>
      </dgm:prSet>
      <dgm:spPr/>
    </dgm:pt>
    <dgm:pt modelId="{C4D8D304-976F-484E-8F0C-CFA52892DBE5}" type="pres">
      <dgm:prSet presAssocID="{BB362D77-7418-4146-9382-F7020C47185B}" presName="txSpace" presStyleCnt="0"/>
      <dgm:spPr/>
    </dgm:pt>
    <dgm:pt modelId="{88D12D72-B6FC-4470-BAE1-AEF10B98D730}" type="pres">
      <dgm:prSet presAssocID="{BB362D77-7418-4146-9382-F7020C47185B}" presName="desTx" presStyleLbl="revTx" presStyleIdx="3" presStyleCnt="4">
        <dgm:presLayoutVars/>
      </dgm:prSet>
      <dgm:spPr/>
    </dgm:pt>
  </dgm:ptLst>
  <dgm:cxnLst>
    <dgm:cxn modelId="{4418150B-A40F-479F-AFF0-6E4D59AAFCC3}" type="presOf" srcId="{BB362D77-7418-4146-9382-F7020C47185B}" destId="{1B3FAA5C-B179-44C1-84A2-CC9A3F84F1B0}" srcOrd="0" destOrd="0" presId="urn:microsoft.com/office/officeart/2018/5/layout/CenteredIconLabelDescriptionList"/>
    <dgm:cxn modelId="{2B5E1F0B-F969-435B-B73F-A46A655622A6}" srcId="{BB362D77-7418-4146-9382-F7020C47185B}" destId="{DB2254A1-901D-446D-9566-7F182A23DEAC}" srcOrd="1" destOrd="0" parTransId="{CAC4CEEE-DE85-4842-9F07-F26EF470C272}" sibTransId="{D6E309A6-F226-4A16-8504-BCFB07B06174}"/>
    <dgm:cxn modelId="{080BD90C-C7D6-42B2-B506-74CB76B33162}" type="presOf" srcId="{A0293C68-9395-42FE-A1F5-CF99F4BA715F}" destId="{3ADBA32E-378F-461F-A99E-5564A8E908A3}" srcOrd="0" destOrd="3" presId="urn:microsoft.com/office/officeart/2018/5/layout/CenteredIconLabelDescriptionList"/>
    <dgm:cxn modelId="{7006550D-B24C-4999-96BE-520E2A42C940}" type="presOf" srcId="{DB2254A1-901D-446D-9566-7F182A23DEAC}" destId="{88D12D72-B6FC-4470-BAE1-AEF10B98D730}" srcOrd="0" destOrd="1" presId="urn:microsoft.com/office/officeart/2018/5/layout/CenteredIconLabelDescriptionList"/>
    <dgm:cxn modelId="{53CC3616-2CA0-4498-B78C-8C08F5AA9E93}" type="presOf" srcId="{7A1908E0-99C2-482D-A1DF-9FF5EE410338}" destId="{88D12D72-B6FC-4470-BAE1-AEF10B98D730}" srcOrd="0" destOrd="2" presId="urn:microsoft.com/office/officeart/2018/5/layout/CenteredIconLabelDescriptionList"/>
    <dgm:cxn modelId="{B27ED13B-1AB1-4604-BB01-6E00CAC70A99}" type="presOf" srcId="{78775987-7A77-4C75-A25E-0350B2166673}" destId="{3ADBA32E-378F-461F-A99E-5564A8E908A3}" srcOrd="0" destOrd="5" presId="urn:microsoft.com/office/officeart/2018/5/layout/CenteredIconLabelDescriptionList"/>
    <dgm:cxn modelId="{ED57F956-3DFA-43C3-BB05-682F7364DFFA}" type="presOf" srcId="{75683FE0-0C71-4CDD-B988-F003AEB63A69}" destId="{88D12D72-B6FC-4470-BAE1-AEF10B98D730}" srcOrd="0" destOrd="3" presId="urn:microsoft.com/office/officeart/2018/5/layout/CenteredIconLabelDescriptionList"/>
    <dgm:cxn modelId="{75131180-78B0-4330-8C01-BE30116BFC41}" srcId="{9D83C81A-63A5-467C-8912-D5089E23E10E}" destId="{3F5478B2-264F-4B6E-8FA8-7D919CCDB3CB}" srcOrd="0" destOrd="0" parTransId="{BADC74D6-FC3C-4900-8221-9797B9811F72}" sibTransId="{2D355401-77A1-4314-A522-771C41CE5D13}"/>
    <dgm:cxn modelId="{D350529C-25EB-48EC-B2D7-4270249D02A3}" type="presOf" srcId="{27AD8370-6A68-48FD-B78E-A28D3B915F2A}" destId="{3ADBA32E-378F-461F-A99E-5564A8E908A3}" srcOrd="0" destOrd="1" presId="urn:microsoft.com/office/officeart/2018/5/layout/CenteredIconLabelDescriptionList"/>
    <dgm:cxn modelId="{7F16BDA2-6671-4969-8304-A6CD924A0F18}" type="presOf" srcId="{3F5478B2-264F-4B6E-8FA8-7D919CCDB3CB}" destId="{3ADBA32E-378F-461F-A99E-5564A8E908A3}" srcOrd="0" destOrd="0" presId="urn:microsoft.com/office/officeart/2018/5/layout/CenteredIconLabelDescriptionList"/>
    <dgm:cxn modelId="{A7FB6DA6-4097-4824-862E-F0253CC4D617}" srcId="{BB362D77-7418-4146-9382-F7020C47185B}" destId="{75683FE0-0C71-4CDD-B988-F003AEB63A69}" srcOrd="3" destOrd="0" parTransId="{AF780DBA-C865-4CF5-BC6B-5FB5118E6F82}" sibTransId="{CA6CDB44-5672-437D-AA87-B394B0FC136B}"/>
    <dgm:cxn modelId="{137B66A8-6A64-484A-9C73-EC6DCA2348B3}" srcId="{9D83C81A-63A5-467C-8912-D5089E23E10E}" destId="{78775987-7A77-4C75-A25E-0350B2166673}" srcOrd="5" destOrd="0" parTransId="{9772FEC5-DF06-4A88-8E58-362CE2AF2C2B}" sibTransId="{F31F2D02-9AE5-47BF-B2DF-481F4E132E1E}"/>
    <dgm:cxn modelId="{2CF6E6A8-6357-4029-8CCF-F4543D13D814}" srcId="{9D83C81A-63A5-467C-8912-D5089E23E10E}" destId="{27AD8370-6A68-48FD-B78E-A28D3B915F2A}" srcOrd="1" destOrd="0" parTransId="{0F3A33AB-0AC5-43E4-AD0F-60311FE0530E}" sibTransId="{8EB9C628-9D8C-48ED-8FAA-A28D089EEF17}"/>
    <dgm:cxn modelId="{632502B8-7A92-4AAC-9EE5-03A1785500C4}" type="presOf" srcId="{B4C95987-E8ED-4F5F-8114-A94E97862C95}" destId="{8C05758C-0B20-419E-93F7-A3778D14B76F}" srcOrd="0" destOrd="0" presId="urn:microsoft.com/office/officeart/2018/5/layout/CenteredIconLabelDescriptionList"/>
    <dgm:cxn modelId="{3E9ED6BB-BAED-42BA-8BAA-9018BCD7847A}" type="presOf" srcId="{EC0B6BB5-5A81-40DB-A338-CEBE65DC2493}" destId="{3ADBA32E-378F-461F-A99E-5564A8E908A3}" srcOrd="0" destOrd="2" presId="urn:microsoft.com/office/officeart/2018/5/layout/CenteredIconLabelDescriptionList"/>
    <dgm:cxn modelId="{A01BF8BD-FCE1-4963-82F2-A4E1DFE1707C}" type="presOf" srcId="{9D83C81A-63A5-467C-8912-D5089E23E10E}" destId="{7459BEC2-1709-432E-B544-F9D533EE6005}" srcOrd="0" destOrd="0" presId="urn:microsoft.com/office/officeart/2018/5/layout/CenteredIconLabelDescriptionList"/>
    <dgm:cxn modelId="{8072CBC1-282E-46E7-B9B7-F19B1CADC228}" srcId="{9D83C81A-63A5-467C-8912-D5089E23E10E}" destId="{EC0B6BB5-5A81-40DB-A338-CEBE65DC2493}" srcOrd="2" destOrd="0" parTransId="{541302E9-9D3B-4BC6-9B66-B11386524D58}" sibTransId="{AE21CED8-E5C3-4A12-A717-F84DC2738186}"/>
    <dgm:cxn modelId="{D0EB4FC5-7084-4B3F-B62D-96A2B9A075A7}" type="presOf" srcId="{27A99F57-8F78-41D4-AB37-C486647F1425}" destId="{88D12D72-B6FC-4470-BAE1-AEF10B98D730}" srcOrd="0" destOrd="0" presId="urn:microsoft.com/office/officeart/2018/5/layout/CenteredIconLabelDescriptionList"/>
    <dgm:cxn modelId="{F6D5A0C6-9529-4AF0-B64E-F90AAB763748}" srcId="{BB362D77-7418-4146-9382-F7020C47185B}" destId="{7A1908E0-99C2-482D-A1DF-9FF5EE410338}" srcOrd="2" destOrd="0" parTransId="{69D970DB-C78D-4D20-9BCF-2B959C951E17}" sibTransId="{055E4214-EDF7-451D-8D90-BAEAC1462F18}"/>
    <dgm:cxn modelId="{0C7CF1D6-EFFB-403B-98BB-23E76996055A}" srcId="{B4C95987-E8ED-4F5F-8114-A94E97862C95}" destId="{BB362D77-7418-4146-9382-F7020C47185B}" srcOrd="1" destOrd="0" parTransId="{3D388290-CA3C-4E77-BCB8-00A021C18BB2}" sibTransId="{468D9A42-2C2F-4CFE-9E5A-C539503BF06B}"/>
    <dgm:cxn modelId="{B332B1DB-F4B9-4E46-8BFF-17D0633FFCBE}" srcId="{9D83C81A-63A5-467C-8912-D5089E23E10E}" destId="{A0293C68-9395-42FE-A1F5-CF99F4BA715F}" srcOrd="3" destOrd="0" parTransId="{038EC70F-95C4-4A72-8AFC-B6B4F8206061}" sibTransId="{D09667B8-0F2B-44B6-BEA2-29E0FB5F7A3B}"/>
    <dgm:cxn modelId="{CBE150DC-BAFD-4CA3-82B3-32DF0293195F}" srcId="{B4C95987-E8ED-4F5F-8114-A94E97862C95}" destId="{9D83C81A-63A5-467C-8912-D5089E23E10E}" srcOrd="0" destOrd="0" parTransId="{2C56705C-208E-46C8-BFDC-B2F0C46AE352}" sibTransId="{496EED75-148C-4995-8E73-D406FB70F5D8}"/>
    <dgm:cxn modelId="{2BB0A4E3-D8A5-44B7-B1A8-7FC0B37A0C08}" type="presOf" srcId="{CA5B3841-737E-4B7C-ACA0-FEFE2D7F321B}" destId="{3ADBA32E-378F-461F-A99E-5564A8E908A3}" srcOrd="0" destOrd="4" presId="urn:microsoft.com/office/officeart/2018/5/layout/CenteredIconLabelDescriptionList"/>
    <dgm:cxn modelId="{6F5764F3-A2AB-46F5-A03F-F10018360227}" srcId="{9D83C81A-63A5-467C-8912-D5089E23E10E}" destId="{CA5B3841-737E-4B7C-ACA0-FEFE2D7F321B}" srcOrd="4" destOrd="0" parTransId="{EE90D9C8-6D5A-43A5-AE5B-EDE24CB888EA}" sibTransId="{FB5695D1-3BA6-4585-9D20-61B7D92F9DDA}"/>
    <dgm:cxn modelId="{2DFFEFF9-BB82-4745-9F26-D24AA961F973}" srcId="{BB362D77-7418-4146-9382-F7020C47185B}" destId="{27A99F57-8F78-41D4-AB37-C486647F1425}" srcOrd="0" destOrd="0" parTransId="{17F7F6FD-8795-4CD5-8F04-3D850D83BE9A}" sibTransId="{264F40C0-F794-44A9-AD3A-317D5C926B8F}"/>
    <dgm:cxn modelId="{66B22641-C71B-4223-8930-A29B163422C7}" type="presParOf" srcId="{8C05758C-0B20-419E-93F7-A3778D14B76F}" destId="{01385A42-934D-42B4-87FD-27D64D4B6AFA}" srcOrd="0" destOrd="0" presId="urn:microsoft.com/office/officeart/2018/5/layout/CenteredIconLabelDescriptionList"/>
    <dgm:cxn modelId="{35E1B857-6165-46FE-BEDE-E7DCA06854E8}" type="presParOf" srcId="{01385A42-934D-42B4-87FD-27D64D4B6AFA}" destId="{B56D9610-A46F-4821-895C-A792ECC7E009}" srcOrd="0" destOrd="0" presId="urn:microsoft.com/office/officeart/2018/5/layout/CenteredIconLabelDescriptionList"/>
    <dgm:cxn modelId="{B82E4242-F483-4E09-A0D8-4E8AFFF0552C}" type="presParOf" srcId="{01385A42-934D-42B4-87FD-27D64D4B6AFA}" destId="{AC3D6977-8D8B-45E6-ACCD-807391F8F40D}" srcOrd="1" destOrd="0" presId="urn:microsoft.com/office/officeart/2018/5/layout/CenteredIconLabelDescriptionList"/>
    <dgm:cxn modelId="{E4A12AD0-B4B0-467C-9778-943167643021}" type="presParOf" srcId="{01385A42-934D-42B4-87FD-27D64D4B6AFA}" destId="{7459BEC2-1709-432E-B544-F9D533EE6005}" srcOrd="2" destOrd="0" presId="urn:microsoft.com/office/officeart/2018/5/layout/CenteredIconLabelDescriptionList"/>
    <dgm:cxn modelId="{85E054ED-A1E6-4A84-891C-4A04BF835BD9}" type="presParOf" srcId="{01385A42-934D-42B4-87FD-27D64D4B6AFA}" destId="{BDF8BE4B-A57C-4E75-8E60-040C5304AE7D}" srcOrd="3" destOrd="0" presId="urn:microsoft.com/office/officeart/2018/5/layout/CenteredIconLabelDescriptionList"/>
    <dgm:cxn modelId="{26AA113A-3ADB-46CA-B2DF-357C04D011BC}" type="presParOf" srcId="{01385A42-934D-42B4-87FD-27D64D4B6AFA}" destId="{3ADBA32E-378F-461F-A99E-5564A8E908A3}" srcOrd="4" destOrd="0" presId="urn:microsoft.com/office/officeart/2018/5/layout/CenteredIconLabelDescriptionList"/>
    <dgm:cxn modelId="{31B21369-AD43-47E3-9979-6BD947DAC52F}" type="presParOf" srcId="{8C05758C-0B20-419E-93F7-A3778D14B76F}" destId="{F1CB8A31-C4D4-401D-BF7E-BD547FC5AC80}" srcOrd="1" destOrd="0" presId="urn:microsoft.com/office/officeart/2018/5/layout/CenteredIconLabelDescriptionList"/>
    <dgm:cxn modelId="{39963D14-687C-46E8-9B6F-A41F5A9E8C5D}" type="presParOf" srcId="{8C05758C-0B20-419E-93F7-A3778D14B76F}" destId="{E059769A-3066-46EF-9013-D2B2CC09C5E4}" srcOrd="2" destOrd="0" presId="urn:microsoft.com/office/officeart/2018/5/layout/CenteredIconLabelDescriptionList"/>
    <dgm:cxn modelId="{63B57B92-E2B0-4B0A-A2F6-94E93B052BAC}" type="presParOf" srcId="{E059769A-3066-46EF-9013-D2B2CC09C5E4}" destId="{D2FAA929-1EC1-4698-9C28-5719F35CD2C9}" srcOrd="0" destOrd="0" presId="urn:microsoft.com/office/officeart/2018/5/layout/CenteredIconLabelDescriptionList"/>
    <dgm:cxn modelId="{7516F490-9858-41FE-995D-54EE37081214}" type="presParOf" srcId="{E059769A-3066-46EF-9013-D2B2CC09C5E4}" destId="{CA8F87AA-6F75-4095-9783-9A1B18F21AAB}" srcOrd="1" destOrd="0" presId="urn:microsoft.com/office/officeart/2018/5/layout/CenteredIconLabelDescriptionList"/>
    <dgm:cxn modelId="{2D85BDFD-F76B-4856-8CEB-35887B81B79E}" type="presParOf" srcId="{E059769A-3066-46EF-9013-D2B2CC09C5E4}" destId="{1B3FAA5C-B179-44C1-84A2-CC9A3F84F1B0}" srcOrd="2" destOrd="0" presId="urn:microsoft.com/office/officeart/2018/5/layout/CenteredIconLabelDescriptionList"/>
    <dgm:cxn modelId="{888BFD7F-E926-4E93-A166-D908EF1ABB5F}" type="presParOf" srcId="{E059769A-3066-46EF-9013-D2B2CC09C5E4}" destId="{C4D8D304-976F-484E-8F0C-CFA52892DBE5}" srcOrd="3" destOrd="0" presId="urn:microsoft.com/office/officeart/2018/5/layout/CenteredIconLabelDescriptionList"/>
    <dgm:cxn modelId="{AE75C835-4768-43C5-8E4F-B6765897FA1A}" type="presParOf" srcId="{E059769A-3066-46EF-9013-D2B2CC09C5E4}" destId="{88D12D72-B6FC-4470-BAE1-AEF10B98D73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51449-2DBB-4378-9EA7-AD1EB828B80F}">
      <dsp:nvSpPr>
        <dsp:cNvPr id="0" name=""/>
        <dsp:cNvSpPr/>
      </dsp:nvSpPr>
      <dsp:spPr>
        <a:xfrm>
          <a:off x="0" y="0"/>
          <a:ext cx="10820400" cy="1680209"/>
        </a:xfrm>
        <a:prstGeom prst="roundRect">
          <a:avLst>
            <a:gd name="adj" fmla="val 1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AC2966-7B18-45A0-B085-3FC1EDB42885}">
      <dsp:nvSpPr>
        <dsp:cNvPr id="0" name=""/>
        <dsp:cNvSpPr/>
      </dsp:nvSpPr>
      <dsp:spPr>
        <a:xfrm>
          <a:off x="325853" y="224027"/>
          <a:ext cx="1564414" cy="1232153"/>
        </a:xfrm>
        <a:prstGeom prst="roundRect">
          <a:avLst>
            <a:gd name="adj" fmla="val 1000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FB74AA-FED6-45F1-B64C-AD21B7B0610D}">
      <dsp:nvSpPr>
        <dsp:cNvPr id="0" name=""/>
        <dsp:cNvSpPr/>
      </dsp:nvSpPr>
      <dsp:spPr>
        <a:xfrm rot="10800000">
          <a:off x="325853" y="1680209"/>
          <a:ext cx="1564414" cy="2053589"/>
        </a:xfrm>
        <a:prstGeom prst="round2SameRect">
          <a:avLst>
            <a:gd name="adj1" fmla="val 10500"/>
            <a:gd name="adj2" fmla="val 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kern="1200" dirty="0"/>
            <a:t>Introduction</a:t>
          </a:r>
        </a:p>
      </dsp:txBody>
      <dsp:txXfrm rot="10800000">
        <a:off x="373964" y="1680209"/>
        <a:ext cx="1468192" cy="2005478"/>
      </dsp:txXfrm>
    </dsp:sp>
    <dsp:sp modelId="{9F001940-9B54-4E93-B03A-41BCEC7F687C}">
      <dsp:nvSpPr>
        <dsp:cNvPr id="0" name=""/>
        <dsp:cNvSpPr/>
      </dsp:nvSpPr>
      <dsp:spPr>
        <a:xfrm>
          <a:off x="2046709" y="224027"/>
          <a:ext cx="1564414" cy="1232153"/>
        </a:xfrm>
        <a:prstGeom prst="roundRect">
          <a:avLst>
            <a:gd name="adj" fmla="val 10000"/>
          </a:avLst>
        </a:prstGeom>
        <a:solidFill>
          <a:schemeClr val="accent2">
            <a:tint val="50000"/>
            <a:hueOff val="-176132"/>
            <a:satOff val="-15234"/>
            <a:lumOff val="-1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3DE1C6-2ACD-4909-A15E-DDA53A688B99}">
      <dsp:nvSpPr>
        <dsp:cNvPr id="0" name=""/>
        <dsp:cNvSpPr/>
      </dsp:nvSpPr>
      <dsp:spPr>
        <a:xfrm rot="10800000">
          <a:off x="2046709" y="1680209"/>
          <a:ext cx="1564414" cy="2053589"/>
        </a:xfrm>
        <a:prstGeom prst="round2SameRect">
          <a:avLst>
            <a:gd name="adj1" fmla="val 10500"/>
            <a:gd name="adj2" fmla="val 0"/>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kern="1200" dirty="0" err="1"/>
            <a:t>Origine</a:t>
          </a:r>
          <a:r>
            <a:rPr lang="en-US" sz="1600" kern="1200" dirty="0"/>
            <a:t> </a:t>
          </a:r>
          <a:r>
            <a:rPr lang="en-US" sz="1600" kern="1200" dirty="0" err="1"/>
            <a:t>d’Apache</a:t>
          </a:r>
          <a:r>
            <a:rPr lang="en-US" sz="1600" kern="1200" dirty="0"/>
            <a:t> Hive</a:t>
          </a:r>
        </a:p>
      </dsp:txBody>
      <dsp:txXfrm rot="10800000">
        <a:off x="2094820" y="1680209"/>
        <a:ext cx="1468192" cy="2005478"/>
      </dsp:txXfrm>
    </dsp:sp>
    <dsp:sp modelId="{86886CD5-8D2A-4EAB-B821-2F5DE3B7F70A}">
      <dsp:nvSpPr>
        <dsp:cNvPr id="0" name=""/>
        <dsp:cNvSpPr/>
      </dsp:nvSpPr>
      <dsp:spPr>
        <a:xfrm>
          <a:off x="3757943" y="263074"/>
          <a:ext cx="1564414" cy="1232153"/>
        </a:xfrm>
        <a:prstGeom prst="roundRect">
          <a:avLst>
            <a:gd name="adj" fmla="val 10000"/>
          </a:avLst>
        </a:prstGeom>
        <a:solidFill>
          <a:schemeClr val="accent2">
            <a:tint val="50000"/>
            <a:hueOff val="-352265"/>
            <a:satOff val="-30468"/>
            <a:lumOff val="-3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4D93D4-1390-4403-8975-A12B2DB1F49C}">
      <dsp:nvSpPr>
        <dsp:cNvPr id="0" name=""/>
        <dsp:cNvSpPr/>
      </dsp:nvSpPr>
      <dsp:spPr>
        <a:xfrm rot="10800000">
          <a:off x="3767565" y="1680209"/>
          <a:ext cx="1564414" cy="2053589"/>
        </a:xfrm>
        <a:prstGeom prst="round2SameRect">
          <a:avLst>
            <a:gd name="adj1" fmla="val 10500"/>
            <a:gd name="adj2" fmla="val 0"/>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fr-FR" sz="1600" kern="1200" dirty="0"/>
            <a:t>Installation et configuration</a:t>
          </a:r>
          <a:endParaRPr lang="en-US" sz="1600" kern="1200" dirty="0"/>
        </a:p>
      </dsp:txBody>
      <dsp:txXfrm rot="10800000">
        <a:off x="3815676" y="1680209"/>
        <a:ext cx="1468192" cy="2005478"/>
      </dsp:txXfrm>
    </dsp:sp>
    <dsp:sp modelId="{3E79A724-302D-4996-843E-46E139311F59}">
      <dsp:nvSpPr>
        <dsp:cNvPr id="0" name=""/>
        <dsp:cNvSpPr/>
      </dsp:nvSpPr>
      <dsp:spPr>
        <a:xfrm>
          <a:off x="5488420" y="224027"/>
          <a:ext cx="1564414" cy="1232153"/>
        </a:xfrm>
        <a:prstGeom prst="roundRect">
          <a:avLst>
            <a:gd name="adj" fmla="val 10000"/>
          </a:avLst>
        </a:prstGeom>
        <a:solidFill>
          <a:schemeClr val="accent2">
            <a:tint val="50000"/>
            <a:hueOff val="-528397"/>
            <a:satOff val="-45702"/>
            <a:lumOff val="-4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CBA89D-7CF4-4706-9193-029F26E6B173}">
      <dsp:nvSpPr>
        <dsp:cNvPr id="0" name=""/>
        <dsp:cNvSpPr/>
      </dsp:nvSpPr>
      <dsp:spPr>
        <a:xfrm rot="10800000">
          <a:off x="5488420" y="1680209"/>
          <a:ext cx="1564414" cy="2053589"/>
        </a:xfrm>
        <a:prstGeom prst="round2SameRect">
          <a:avLst>
            <a:gd name="adj1" fmla="val 10500"/>
            <a:gd name="adj2" fmla="val 0"/>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fr-FR" sz="1600" kern="1200" dirty="0"/>
            <a:t>Avantages </a:t>
          </a:r>
          <a:endParaRPr lang="en-US" sz="1600" kern="1200" dirty="0"/>
        </a:p>
      </dsp:txBody>
      <dsp:txXfrm rot="10800000">
        <a:off x="5536531" y="1680209"/>
        <a:ext cx="1468192" cy="2005478"/>
      </dsp:txXfrm>
    </dsp:sp>
    <dsp:sp modelId="{522F4B0C-1A8E-4CEE-9A39-F160CC128E43}">
      <dsp:nvSpPr>
        <dsp:cNvPr id="0" name=""/>
        <dsp:cNvSpPr/>
      </dsp:nvSpPr>
      <dsp:spPr>
        <a:xfrm>
          <a:off x="7209276" y="224027"/>
          <a:ext cx="1564414" cy="1232153"/>
        </a:xfrm>
        <a:prstGeom prst="roundRect">
          <a:avLst>
            <a:gd name="adj" fmla="val 10000"/>
          </a:avLst>
        </a:prstGeom>
        <a:solidFill>
          <a:schemeClr val="accent2">
            <a:tint val="50000"/>
            <a:hueOff val="-704530"/>
            <a:satOff val="-60936"/>
            <a:lumOff val="-6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026642-3373-461D-9A93-84552AB42A48}">
      <dsp:nvSpPr>
        <dsp:cNvPr id="0" name=""/>
        <dsp:cNvSpPr/>
      </dsp:nvSpPr>
      <dsp:spPr>
        <a:xfrm rot="10800000">
          <a:off x="7209276" y="1680209"/>
          <a:ext cx="1564414" cy="2053589"/>
        </a:xfrm>
        <a:prstGeom prst="round2SameRect">
          <a:avLst>
            <a:gd name="adj1" fmla="val 10500"/>
            <a:gd name="adj2" fmla="val 0"/>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kern="1200" dirty="0" err="1"/>
            <a:t>Limites</a:t>
          </a:r>
          <a:r>
            <a:rPr lang="en-US" sz="1600" kern="1200" dirty="0"/>
            <a:t> et Alternatives</a:t>
          </a:r>
        </a:p>
      </dsp:txBody>
      <dsp:txXfrm rot="10800000">
        <a:off x="7257387" y="1680209"/>
        <a:ext cx="1468192" cy="2005478"/>
      </dsp:txXfrm>
    </dsp:sp>
    <dsp:sp modelId="{C177C32D-2654-49B6-ACCA-29289C321F00}">
      <dsp:nvSpPr>
        <dsp:cNvPr id="0" name=""/>
        <dsp:cNvSpPr/>
      </dsp:nvSpPr>
      <dsp:spPr>
        <a:xfrm>
          <a:off x="8930132" y="224027"/>
          <a:ext cx="1564414" cy="1232153"/>
        </a:xfrm>
        <a:prstGeom prst="roundRect">
          <a:avLst>
            <a:gd name="adj" fmla="val 10000"/>
          </a:avLst>
        </a:prstGeom>
        <a:solidFill>
          <a:schemeClr val="accent2">
            <a:tint val="50000"/>
            <a:hueOff val="-880662"/>
            <a:satOff val="-76170"/>
            <a:lumOff val="-7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7B6776-95B6-4930-A8A7-8963717F5C79}">
      <dsp:nvSpPr>
        <dsp:cNvPr id="0" name=""/>
        <dsp:cNvSpPr/>
      </dsp:nvSpPr>
      <dsp:spPr>
        <a:xfrm rot="10800000">
          <a:off x="8930132" y="1680209"/>
          <a:ext cx="1564414" cy="2053589"/>
        </a:xfrm>
        <a:prstGeom prst="round2SameRect">
          <a:avLst>
            <a:gd name="adj1" fmla="val 10500"/>
            <a:gd name="adj2" fmla="val 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fr-FR" sz="1600" kern="1200" dirty="0"/>
            <a:t>démonstration</a:t>
          </a:r>
          <a:endParaRPr lang="en-US" sz="1600" kern="1200" dirty="0"/>
        </a:p>
      </dsp:txBody>
      <dsp:txXfrm rot="10800000">
        <a:off x="8978243" y="1680209"/>
        <a:ext cx="1468192" cy="20054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E7D2B-83D8-4956-B18B-C569525373F0}">
      <dsp:nvSpPr>
        <dsp:cNvPr id="0" name=""/>
        <dsp:cNvSpPr/>
      </dsp:nvSpPr>
      <dsp:spPr>
        <a:xfrm>
          <a:off x="1822126" y="1224851"/>
          <a:ext cx="387791" cy="91440"/>
        </a:xfrm>
        <a:custGeom>
          <a:avLst/>
          <a:gdLst/>
          <a:ahLst/>
          <a:cxnLst/>
          <a:rect l="0" t="0" r="0" b="0"/>
          <a:pathLst>
            <a:path>
              <a:moveTo>
                <a:pt x="0" y="45720"/>
              </a:moveTo>
              <a:lnTo>
                <a:pt x="38779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05562" y="1268479"/>
        <a:ext cx="20919" cy="4183"/>
      </dsp:txXfrm>
    </dsp:sp>
    <dsp:sp modelId="{4E4F80AE-DC5B-4804-8BE0-09E5724E7782}">
      <dsp:nvSpPr>
        <dsp:cNvPr id="0" name=""/>
        <dsp:cNvSpPr/>
      </dsp:nvSpPr>
      <dsp:spPr>
        <a:xfrm>
          <a:off x="4832" y="724843"/>
          <a:ext cx="1819093" cy="109145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137" tIns="93565" rIns="89137" bIns="93565" numCol="1" spcCol="1270" anchor="ctr" anchorCtr="0">
          <a:noAutofit/>
        </a:bodyPr>
        <a:lstStyle/>
        <a:p>
          <a:pPr marL="0" lvl="0" indent="0" algn="ctr" defTabSz="711200">
            <a:lnSpc>
              <a:spcPct val="90000"/>
            </a:lnSpc>
            <a:spcBef>
              <a:spcPct val="0"/>
            </a:spcBef>
            <a:spcAft>
              <a:spcPct val="35000"/>
            </a:spcAft>
            <a:buNone/>
          </a:pPr>
          <a:r>
            <a:rPr lang="fr-FR" sz="1600" b="1" kern="1200"/>
            <a:t>Pré-requis :</a:t>
          </a:r>
          <a:endParaRPr lang="en-US" sz="1600" kern="1200"/>
        </a:p>
      </dsp:txBody>
      <dsp:txXfrm>
        <a:off x="4832" y="724843"/>
        <a:ext cx="1819093" cy="1091456"/>
      </dsp:txXfrm>
    </dsp:sp>
    <dsp:sp modelId="{63CC51EB-47A6-44B2-8E00-B6838F1C86E3}">
      <dsp:nvSpPr>
        <dsp:cNvPr id="0" name=""/>
        <dsp:cNvSpPr/>
      </dsp:nvSpPr>
      <dsp:spPr>
        <a:xfrm>
          <a:off x="4059611" y="1224851"/>
          <a:ext cx="387791" cy="91440"/>
        </a:xfrm>
        <a:custGeom>
          <a:avLst/>
          <a:gdLst/>
          <a:ahLst/>
          <a:cxnLst/>
          <a:rect l="0" t="0" r="0" b="0"/>
          <a:pathLst>
            <a:path>
              <a:moveTo>
                <a:pt x="0" y="45720"/>
              </a:moveTo>
              <a:lnTo>
                <a:pt x="38779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047" y="1268479"/>
        <a:ext cx="20919" cy="4183"/>
      </dsp:txXfrm>
    </dsp:sp>
    <dsp:sp modelId="{76F24D08-AD1F-4D65-AE7E-1D828AA3CD97}">
      <dsp:nvSpPr>
        <dsp:cNvPr id="0" name=""/>
        <dsp:cNvSpPr/>
      </dsp:nvSpPr>
      <dsp:spPr>
        <a:xfrm>
          <a:off x="2242317" y="724843"/>
          <a:ext cx="1819093" cy="109145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137" tIns="93565" rIns="89137" bIns="93565" numCol="1" spcCol="1270" anchor="ctr" anchorCtr="0">
          <a:noAutofit/>
        </a:bodyPr>
        <a:lstStyle/>
        <a:p>
          <a:pPr marL="0" lvl="0" indent="0" algn="ctr" defTabSz="711200">
            <a:lnSpc>
              <a:spcPct val="90000"/>
            </a:lnSpc>
            <a:spcBef>
              <a:spcPct val="0"/>
            </a:spcBef>
            <a:spcAft>
              <a:spcPct val="35000"/>
            </a:spcAft>
            <a:buNone/>
          </a:pPr>
          <a:r>
            <a:rPr lang="fr-FR" sz="1600" kern="1200"/>
            <a:t>Hadoop installé et configuré</a:t>
          </a:r>
          <a:endParaRPr lang="en-US" sz="1600" kern="1200"/>
        </a:p>
      </dsp:txBody>
      <dsp:txXfrm>
        <a:off x="2242317" y="724843"/>
        <a:ext cx="1819093" cy="1091456"/>
      </dsp:txXfrm>
    </dsp:sp>
    <dsp:sp modelId="{9EB6C6F0-7614-45D6-9D32-4B62D40416AD}">
      <dsp:nvSpPr>
        <dsp:cNvPr id="0" name=""/>
        <dsp:cNvSpPr/>
      </dsp:nvSpPr>
      <dsp:spPr>
        <a:xfrm>
          <a:off x="914379" y="1814499"/>
          <a:ext cx="4474970" cy="387791"/>
        </a:xfrm>
        <a:custGeom>
          <a:avLst/>
          <a:gdLst/>
          <a:ahLst/>
          <a:cxnLst/>
          <a:rect l="0" t="0" r="0" b="0"/>
          <a:pathLst>
            <a:path>
              <a:moveTo>
                <a:pt x="4474970" y="0"/>
              </a:moveTo>
              <a:lnTo>
                <a:pt x="4474970" y="210995"/>
              </a:lnTo>
              <a:lnTo>
                <a:pt x="0" y="210995"/>
              </a:lnTo>
              <a:lnTo>
                <a:pt x="0" y="38779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9502" y="2006303"/>
        <a:ext cx="224724" cy="4183"/>
      </dsp:txXfrm>
    </dsp:sp>
    <dsp:sp modelId="{EE05C140-4EBD-4B2D-8859-38E35FEB2F06}">
      <dsp:nvSpPr>
        <dsp:cNvPr id="0" name=""/>
        <dsp:cNvSpPr/>
      </dsp:nvSpPr>
      <dsp:spPr>
        <a:xfrm>
          <a:off x="4479802" y="724843"/>
          <a:ext cx="1819093" cy="109145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137" tIns="93565" rIns="89137" bIns="93565" numCol="1" spcCol="1270" anchor="ctr" anchorCtr="0">
          <a:noAutofit/>
        </a:bodyPr>
        <a:lstStyle/>
        <a:p>
          <a:pPr marL="0" lvl="0" indent="0" algn="ctr" defTabSz="711200">
            <a:lnSpc>
              <a:spcPct val="90000"/>
            </a:lnSpc>
            <a:spcBef>
              <a:spcPct val="0"/>
            </a:spcBef>
            <a:spcAft>
              <a:spcPct val="35000"/>
            </a:spcAft>
            <a:buNone/>
          </a:pPr>
          <a:r>
            <a:rPr lang="fr-FR" sz="1600" b="1" kern="1200"/>
            <a:t>Étapes :</a:t>
          </a:r>
          <a:endParaRPr lang="en-US" sz="1600" kern="1200"/>
        </a:p>
      </dsp:txBody>
      <dsp:txXfrm>
        <a:off x="4479802" y="724843"/>
        <a:ext cx="1819093" cy="1091456"/>
      </dsp:txXfrm>
    </dsp:sp>
    <dsp:sp modelId="{C591A416-D713-439D-9C17-D7BB037B6548}">
      <dsp:nvSpPr>
        <dsp:cNvPr id="0" name=""/>
        <dsp:cNvSpPr/>
      </dsp:nvSpPr>
      <dsp:spPr>
        <a:xfrm>
          <a:off x="1822126" y="2734699"/>
          <a:ext cx="387791" cy="91440"/>
        </a:xfrm>
        <a:custGeom>
          <a:avLst/>
          <a:gdLst/>
          <a:ahLst/>
          <a:cxnLst/>
          <a:rect l="0" t="0" r="0" b="0"/>
          <a:pathLst>
            <a:path>
              <a:moveTo>
                <a:pt x="0" y="45720"/>
              </a:moveTo>
              <a:lnTo>
                <a:pt x="38779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05562" y="2778327"/>
        <a:ext cx="20919" cy="4183"/>
      </dsp:txXfrm>
    </dsp:sp>
    <dsp:sp modelId="{FA65EC2A-57F2-45E6-95DD-3A85E67AADC8}">
      <dsp:nvSpPr>
        <dsp:cNvPr id="0" name=""/>
        <dsp:cNvSpPr/>
      </dsp:nvSpPr>
      <dsp:spPr>
        <a:xfrm>
          <a:off x="4832" y="2234691"/>
          <a:ext cx="1819093" cy="109145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137" tIns="93565" rIns="89137" bIns="93565" numCol="1" spcCol="1270" anchor="ctr" anchorCtr="0">
          <a:noAutofit/>
        </a:bodyPr>
        <a:lstStyle/>
        <a:p>
          <a:pPr marL="0" lvl="0" indent="0" algn="ctr" defTabSz="711200">
            <a:lnSpc>
              <a:spcPct val="90000"/>
            </a:lnSpc>
            <a:spcBef>
              <a:spcPct val="0"/>
            </a:spcBef>
            <a:spcAft>
              <a:spcPct val="35000"/>
            </a:spcAft>
            <a:buNone/>
          </a:pPr>
          <a:r>
            <a:rPr lang="fr-FR" sz="1600" kern="1200"/>
            <a:t>Télécharger et installer Apache Hive</a:t>
          </a:r>
          <a:endParaRPr lang="en-US" sz="1600" kern="1200"/>
        </a:p>
      </dsp:txBody>
      <dsp:txXfrm>
        <a:off x="4832" y="2234691"/>
        <a:ext cx="1819093" cy="1091456"/>
      </dsp:txXfrm>
    </dsp:sp>
    <dsp:sp modelId="{A8766058-F60E-49D0-B1F6-5C65C238C10D}">
      <dsp:nvSpPr>
        <dsp:cNvPr id="0" name=""/>
        <dsp:cNvSpPr/>
      </dsp:nvSpPr>
      <dsp:spPr>
        <a:xfrm>
          <a:off x="4059611" y="2734699"/>
          <a:ext cx="387791" cy="91440"/>
        </a:xfrm>
        <a:custGeom>
          <a:avLst/>
          <a:gdLst/>
          <a:ahLst/>
          <a:cxnLst/>
          <a:rect l="0" t="0" r="0" b="0"/>
          <a:pathLst>
            <a:path>
              <a:moveTo>
                <a:pt x="0" y="45720"/>
              </a:moveTo>
              <a:lnTo>
                <a:pt x="38779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047" y="2778327"/>
        <a:ext cx="20919" cy="4183"/>
      </dsp:txXfrm>
    </dsp:sp>
    <dsp:sp modelId="{9235C5E6-85CC-488D-B21E-1DF33C65E656}">
      <dsp:nvSpPr>
        <dsp:cNvPr id="0" name=""/>
        <dsp:cNvSpPr/>
      </dsp:nvSpPr>
      <dsp:spPr>
        <a:xfrm>
          <a:off x="2242317" y="2234691"/>
          <a:ext cx="1819093" cy="109145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137" tIns="93565" rIns="89137" bIns="93565" numCol="1" spcCol="1270" anchor="ctr" anchorCtr="0">
          <a:noAutofit/>
        </a:bodyPr>
        <a:lstStyle/>
        <a:p>
          <a:pPr marL="0" lvl="0" indent="0" algn="ctr" defTabSz="711200">
            <a:lnSpc>
              <a:spcPct val="90000"/>
            </a:lnSpc>
            <a:spcBef>
              <a:spcPct val="0"/>
            </a:spcBef>
            <a:spcAft>
              <a:spcPct val="35000"/>
            </a:spcAft>
            <a:buNone/>
          </a:pPr>
          <a:r>
            <a:rPr lang="fr-FR" sz="1600" kern="1200"/>
            <a:t>Configurer les chemins d'accès et les variables d'environnement</a:t>
          </a:r>
          <a:endParaRPr lang="en-US" sz="1600" kern="1200"/>
        </a:p>
      </dsp:txBody>
      <dsp:txXfrm>
        <a:off x="2242317" y="2234691"/>
        <a:ext cx="1819093" cy="1091456"/>
      </dsp:txXfrm>
    </dsp:sp>
    <dsp:sp modelId="{E9563773-90C9-40FD-BFEB-D16A719A25B0}">
      <dsp:nvSpPr>
        <dsp:cNvPr id="0" name=""/>
        <dsp:cNvSpPr/>
      </dsp:nvSpPr>
      <dsp:spPr>
        <a:xfrm>
          <a:off x="914379" y="3324347"/>
          <a:ext cx="4474970" cy="387791"/>
        </a:xfrm>
        <a:custGeom>
          <a:avLst/>
          <a:gdLst/>
          <a:ahLst/>
          <a:cxnLst/>
          <a:rect l="0" t="0" r="0" b="0"/>
          <a:pathLst>
            <a:path>
              <a:moveTo>
                <a:pt x="4474970" y="0"/>
              </a:moveTo>
              <a:lnTo>
                <a:pt x="4474970" y="210995"/>
              </a:lnTo>
              <a:lnTo>
                <a:pt x="0" y="210995"/>
              </a:lnTo>
              <a:lnTo>
                <a:pt x="0" y="38779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9502" y="3516151"/>
        <a:ext cx="224724" cy="4183"/>
      </dsp:txXfrm>
    </dsp:sp>
    <dsp:sp modelId="{C324AF39-744E-45FC-9D9B-54980889761F}">
      <dsp:nvSpPr>
        <dsp:cNvPr id="0" name=""/>
        <dsp:cNvSpPr/>
      </dsp:nvSpPr>
      <dsp:spPr>
        <a:xfrm>
          <a:off x="4479802" y="2234691"/>
          <a:ext cx="1819093" cy="109145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137" tIns="93565" rIns="89137" bIns="93565" numCol="1" spcCol="1270" anchor="ctr" anchorCtr="0">
          <a:noAutofit/>
        </a:bodyPr>
        <a:lstStyle/>
        <a:p>
          <a:pPr marL="0" lvl="0" indent="0" algn="ctr" defTabSz="711200">
            <a:lnSpc>
              <a:spcPct val="90000"/>
            </a:lnSpc>
            <a:spcBef>
              <a:spcPct val="0"/>
            </a:spcBef>
            <a:spcAft>
              <a:spcPct val="35000"/>
            </a:spcAft>
            <a:buNone/>
          </a:pPr>
          <a:r>
            <a:rPr lang="fr-FR" sz="1600" kern="1200"/>
            <a:t>Initialiser le Métastore</a:t>
          </a:r>
          <a:endParaRPr lang="en-US" sz="1600" kern="1200"/>
        </a:p>
      </dsp:txBody>
      <dsp:txXfrm>
        <a:off x="4479802" y="2234691"/>
        <a:ext cx="1819093" cy="1091456"/>
      </dsp:txXfrm>
    </dsp:sp>
    <dsp:sp modelId="{46E7A1FC-BEBC-433F-818C-C78F77A83DEE}">
      <dsp:nvSpPr>
        <dsp:cNvPr id="0" name=""/>
        <dsp:cNvSpPr/>
      </dsp:nvSpPr>
      <dsp:spPr>
        <a:xfrm>
          <a:off x="4832" y="3744539"/>
          <a:ext cx="1819093" cy="109145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137" tIns="93565" rIns="89137" bIns="93565" numCol="1" spcCol="1270" anchor="ctr" anchorCtr="0">
          <a:noAutofit/>
        </a:bodyPr>
        <a:lstStyle/>
        <a:p>
          <a:pPr marL="0" lvl="0" indent="0" algn="ctr" defTabSz="711200">
            <a:lnSpc>
              <a:spcPct val="90000"/>
            </a:lnSpc>
            <a:spcBef>
              <a:spcPct val="0"/>
            </a:spcBef>
            <a:spcAft>
              <a:spcPct val="35000"/>
            </a:spcAft>
            <a:buNone/>
          </a:pPr>
          <a:r>
            <a:rPr lang="fr-FR" sz="1600" kern="1200"/>
            <a:t>Lancer le service Hive</a:t>
          </a:r>
          <a:endParaRPr lang="en-US" sz="1600" kern="1200"/>
        </a:p>
      </dsp:txBody>
      <dsp:txXfrm>
        <a:off x="4832" y="3744539"/>
        <a:ext cx="1819093" cy="10914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3EE54-6017-4D31-875B-C5DB8DF5B9A7}">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F72F5-96F5-47AF-BEE8-487278EA1F1C}">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418BA0-94DE-4B0C-B0BB-2D775D5E595E}">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fr-FR" sz="2400" kern="1200"/>
            <a:t>Utilisation de SQL (HQL) pour interroger des données massives</a:t>
          </a:r>
          <a:endParaRPr lang="en-US" sz="2400" kern="1200"/>
        </a:p>
      </dsp:txBody>
      <dsp:txXfrm>
        <a:off x="1834517" y="469890"/>
        <a:ext cx="3148942" cy="1335915"/>
      </dsp:txXfrm>
    </dsp:sp>
    <dsp:sp modelId="{DB07D7CD-8449-41F9-A70E-8A177875421A}">
      <dsp:nvSpPr>
        <dsp:cNvPr id="0" name=""/>
        <dsp:cNvSpPr/>
      </dsp:nvSpPr>
      <dsp:spPr>
        <a:xfrm>
          <a:off x="5532139" y="4698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4BCD31-AC44-4D67-8BC8-EB1AE3E3ED48}">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1C0FCF-5AF5-4EA9-BE3C-4A42DC1A1B1A}">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fr-FR" sz="2400" kern="1200"/>
            <a:t>Intégration facile avec Hadoop et HDFS</a:t>
          </a:r>
          <a:endParaRPr lang="en-US" sz="2400" kern="1200"/>
        </a:p>
      </dsp:txBody>
      <dsp:txXfrm>
        <a:off x="7154322" y="469890"/>
        <a:ext cx="3148942" cy="1335915"/>
      </dsp:txXfrm>
    </dsp:sp>
    <dsp:sp modelId="{B7980C02-4A07-4404-BB72-126358ED8F2D}">
      <dsp:nvSpPr>
        <dsp:cNvPr id="0" name=""/>
        <dsp:cNvSpPr/>
      </dsp:nvSpPr>
      <dsp:spPr>
        <a:xfrm>
          <a:off x="212335" y="254553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2C1938-4529-42BF-9F1B-A907519FF4A1}">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7935BC-934E-4B63-A4E8-35ADEFF99815}">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fr-FR" sz="2400" kern="1200"/>
            <a:t>Large communauté et support</a:t>
          </a:r>
          <a:endParaRPr lang="en-US" sz="2400" kern="1200"/>
        </a:p>
      </dsp:txBody>
      <dsp:txXfrm>
        <a:off x="1834517" y="2545532"/>
        <a:ext cx="3148942" cy="1335915"/>
      </dsp:txXfrm>
    </dsp:sp>
    <dsp:sp modelId="{2CEEBF79-27E9-43AF-B64A-B5043A325260}">
      <dsp:nvSpPr>
        <dsp:cNvPr id="0" name=""/>
        <dsp:cNvSpPr/>
      </dsp:nvSpPr>
      <dsp:spPr>
        <a:xfrm>
          <a:off x="5532139" y="254553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1BF60C-E356-44DD-AFF4-C1FDA6B78021}">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0AC5CA-7C71-4885-9E8A-6AB07BE273BB}">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fr-FR" sz="2400" kern="1200"/>
            <a:t>Extensible avec des UDF (User Defined Functions)</a:t>
          </a:r>
          <a:endParaRPr lang="en-US" sz="2400" kern="1200"/>
        </a:p>
      </dsp:txBody>
      <dsp:txXfrm>
        <a:off x="7154322" y="2545532"/>
        <a:ext cx="3148942" cy="1335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D9610-A46F-4821-895C-A792ECC7E009}">
      <dsp:nvSpPr>
        <dsp:cNvPr id="0" name=""/>
        <dsp:cNvSpPr/>
      </dsp:nvSpPr>
      <dsp:spPr>
        <a:xfrm>
          <a:off x="772819" y="101650"/>
          <a:ext cx="829017" cy="8290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59BEC2-1709-432E-B544-F9D533EE6005}">
      <dsp:nvSpPr>
        <dsp:cNvPr id="0" name=""/>
        <dsp:cNvSpPr/>
      </dsp:nvSpPr>
      <dsp:spPr>
        <a:xfrm>
          <a:off x="3016" y="1080363"/>
          <a:ext cx="2368622" cy="355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fr-FR" sz="2200" b="1" kern="1200"/>
            <a:t>Fonctionnalités Clés</a:t>
          </a:r>
          <a:endParaRPr lang="en-US" sz="2200" kern="1200"/>
        </a:p>
      </dsp:txBody>
      <dsp:txXfrm>
        <a:off x="3016" y="1080363"/>
        <a:ext cx="2368622" cy="355293"/>
      </dsp:txXfrm>
    </dsp:sp>
    <dsp:sp modelId="{3ADBA32E-378F-461F-A99E-5564A8E908A3}">
      <dsp:nvSpPr>
        <dsp:cNvPr id="0" name=""/>
        <dsp:cNvSpPr/>
      </dsp:nvSpPr>
      <dsp:spPr>
        <a:xfrm>
          <a:off x="3016" y="1505282"/>
          <a:ext cx="2368622" cy="2077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fr-FR" sz="1700" kern="1200" dirty="0"/>
            <a:t>Accès Unifié aux Données </a:t>
          </a:r>
          <a:endParaRPr lang="en-US" sz="1700" kern="1200" dirty="0"/>
        </a:p>
        <a:p>
          <a:pPr marL="0" lvl="0" indent="0" algn="ctr" defTabSz="755650">
            <a:lnSpc>
              <a:spcPct val="100000"/>
            </a:lnSpc>
            <a:spcBef>
              <a:spcPct val="0"/>
            </a:spcBef>
            <a:spcAft>
              <a:spcPct val="35000"/>
            </a:spcAft>
            <a:buNone/>
          </a:pPr>
          <a:r>
            <a:rPr lang="fr-FR" sz="1700" kern="1200"/>
            <a:t>Haute Performance </a:t>
          </a:r>
          <a:endParaRPr lang="en-US" sz="1700" kern="1200"/>
        </a:p>
        <a:p>
          <a:pPr marL="0" lvl="0" indent="0" algn="ctr" defTabSz="755650">
            <a:lnSpc>
              <a:spcPct val="100000"/>
            </a:lnSpc>
            <a:spcBef>
              <a:spcPct val="0"/>
            </a:spcBef>
            <a:spcAft>
              <a:spcPct val="35000"/>
            </a:spcAft>
            <a:buNone/>
          </a:pPr>
          <a:r>
            <a:rPr lang="fr-FR" sz="1700" kern="1200"/>
            <a:t>Intégration Transparente </a:t>
          </a:r>
          <a:endParaRPr lang="en-US" sz="1700" kern="1200"/>
        </a:p>
        <a:p>
          <a:pPr marL="0" lvl="0" indent="0" algn="ctr" defTabSz="755650">
            <a:lnSpc>
              <a:spcPct val="100000"/>
            </a:lnSpc>
            <a:spcBef>
              <a:spcPct val="0"/>
            </a:spcBef>
            <a:spcAft>
              <a:spcPct val="35000"/>
            </a:spcAft>
            <a:buNone/>
          </a:pPr>
          <a:r>
            <a:rPr lang="fr-FR" sz="1700" kern="1200"/>
            <a:t>API DataFrame et Dataset </a:t>
          </a:r>
          <a:endParaRPr lang="en-US" sz="1700" kern="1200"/>
        </a:p>
        <a:p>
          <a:pPr marL="0" lvl="0" indent="0" algn="ctr" defTabSz="755650">
            <a:lnSpc>
              <a:spcPct val="100000"/>
            </a:lnSpc>
            <a:spcBef>
              <a:spcPct val="0"/>
            </a:spcBef>
            <a:spcAft>
              <a:spcPct val="35000"/>
            </a:spcAft>
            <a:buNone/>
          </a:pPr>
          <a:r>
            <a:rPr lang="fr-FR" sz="1700" kern="1200"/>
            <a:t>Support SQL Standard </a:t>
          </a:r>
          <a:endParaRPr lang="en-US" sz="1700" kern="1200"/>
        </a:p>
        <a:p>
          <a:pPr marL="0" lvl="0" indent="0" algn="ctr" defTabSz="755650">
            <a:lnSpc>
              <a:spcPct val="100000"/>
            </a:lnSpc>
            <a:spcBef>
              <a:spcPct val="0"/>
            </a:spcBef>
            <a:spcAft>
              <a:spcPct val="35000"/>
            </a:spcAft>
            <a:buNone/>
          </a:pPr>
          <a:r>
            <a:rPr lang="fr-FR" sz="1700" kern="1200"/>
            <a:t>Compatibilité Hive </a:t>
          </a:r>
          <a:endParaRPr lang="en-US" sz="1700" kern="1200"/>
        </a:p>
      </dsp:txBody>
      <dsp:txXfrm>
        <a:off x="3016" y="1505282"/>
        <a:ext cx="2368622" cy="2077655"/>
      </dsp:txXfrm>
    </dsp:sp>
    <dsp:sp modelId="{D2FAA929-1EC1-4698-9C28-5719F35CD2C9}">
      <dsp:nvSpPr>
        <dsp:cNvPr id="0" name=""/>
        <dsp:cNvSpPr/>
      </dsp:nvSpPr>
      <dsp:spPr>
        <a:xfrm>
          <a:off x="3555950" y="101650"/>
          <a:ext cx="829017" cy="8290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3FAA5C-B179-44C1-84A2-CC9A3F84F1B0}">
      <dsp:nvSpPr>
        <dsp:cNvPr id="0" name=""/>
        <dsp:cNvSpPr/>
      </dsp:nvSpPr>
      <dsp:spPr>
        <a:xfrm>
          <a:off x="2786147" y="1080363"/>
          <a:ext cx="2368622" cy="355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fr-FR" sz="2200" b="1" kern="1200"/>
            <a:t>Cas d'Utilisation</a:t>
          </a:r>
          <a:endParaRPr lang="en-US" sz="2200" kern="1200"/>
        </a:p>
      </dsp:txBody>
      <dsp:txXfrm>
        <a:off x="2786147" y="1080363"/>
        <a:ext cx="2368622" cy="355293"/>
      </dsp:txXfrm>
    </dsp:sp>
    <dsp:sp modelId="{88D12D72-B6FC-4470-BAE1-AEF10B98D730}">
      <dsp:nvSpPr>
        <dsp:cNvPr id="0" name=""/>
        <dsp:cNvSpPr/>
      </dsp:nvSpPr>
      <dsp:spPr>
        <a:xfrm>
          <a:off x="2786147" y="1505282"/>
          <a:ext cx="2368622" cy="2077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fr-FR" sz="1700" kern="1200"/>
            <a:t>Pipelines ETL </a:t>
          </a:r>
          <a:endParaRPr lang="en-US" sz="1700" kern="1200"/>
        </a:p>
        <a:p>
          <a:pPr marL="0" lvl="0" indent="0" algn="ctr" defTabSz="755650">
            <a:lnSpc>
              <a:spcPct val="100000"/>
            </a:lnSpc>
            <a:spcBef>
              <a:spcPct val="0"/>
            </a:spcBef>
            <a:spcAft>
              <a:spcPct val="35000"/>
            </a:spcAft>
            <a:buNone/>
          </a:pPr>
          <a:r>
            <a:rPr lang="fr-FR" sz="1700" kern="1200" dirty="0"/>
            <a:t>Analyse Interactive</a:t>
          </a:r>
          <a:endParaRPr lang="en-US" sz="1700" kern="1200" dirty="0"/>
        </a:p>
        <a:p>
          <a:pPr marL="0" lvl="0" indent="0" algn="ctr" defTabSz="755650">
            <a:lnSpc>
              <a:spcPct val="100000"/>
            </a:lnSpc>
            <a:spcBef>
              <a:spcPct val="0"/>
            </a:spcBef>
            <a:spcAft>
              <a:spcPct val="35000"/>
            </a:spcAft>
            <a:buNone/>
          </a:pPr>
          <a:r>
            <a:rPr lang="fr-FR" sz="1700" kern="1200"/>
            <a:t>Intégration de Données </a:t>
          </a:r>
          <a:endParaRPr lang="en-US" sz="1700" kern="1200"/>
        </a:p>
        <a:p>
          <a:pPr marL="0" lvl="0" indent="0" algn="ctr" defTabSz="755650">
            <a:lnSpc>
              <a:spcPct val="100000"/>
            </a:lnSpc>
            <a:spcBef>
              <a:spcPct val="0"/>
            </a:spcBef>
            <a:spcAft>
              <a:spcPct val="35000"/>
            </a:spcAft>
            <a:buNone/>
          </a:pPr>
          <a:r>
            <a:rPr lang="fr-FR" sz="1700" kern="1200"/>
            <a:t>Entrepôt de Données </a:t>
          </a:r>
          <a:endParaRPr lang="en-US" sz="1700" kern="1200"/>
        </a:p>
      </dsp:txBody>
      <dsp:txXfrm>
        <a:off x="2786147" y="1505282"/>
        <a:ext cx="2368622" cy="2077655"/>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98DAE4-0B29-3A5A-15DF-305FB18B371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SN"/>
          </a:p>
        </p:txBody>
      </p:sp>
      <p:sp>
        <p:nvSpPr>
          <p:cNvPr id="3" name="Sous-titre 2">
            <a:extLst>
              <a:ext uri="{FF2B5EF4-FFF2-40B4-BE49-F238E27FC236}">
                <a16:creationId xmlns:a16="http://schemas.microsoft.com/office/drawing/2014/main" id="{CAC830E2-250D-156A-A6DD-9275E100E4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SN"/>
          </a:p>
        </p:txBody>
      </p:sp>
      <p:sp>
        <p:nvSpPr>
          <p:cNvPr id="4" name="Espace réservé de la date 3">
            <a:extLst>
              <a:ext uri="{FF2B5EF4-FFF2-40B4-BE49-F238E27FC236}">
                <a16:creationId xmlns:a16="http://schemas.microsoft.com/office/drawing/2014/main" id="{D08AAB22-73E3-5A25-03CF-FB97FEB54503}"/>
              </a:ext>
            </a:extLst>
          </p:cNvPr>
          <p:cNvSpPr>
            <a:spLocks noGrp="1"/>
          </p:cNvSpPr>
          <p:nvPr>
            <p:ph type="dt" sz="half" idx="10"/>
          </p:nvPr>
        </p:nvSpPr>
        <p:spPr/>
        <p:txBody>
          <a:bodyPr/>
          <a:lstStyle/>
          <a:p>
            <a:fld id="{6C52D8A5-0C21-480E-927F-8AD04EB9FE24}" type="datetimeFigureOut">
              <a:rPr lang="fr-SN" smtClean="0"/>
              <a:t>12/07/2024</a:t>
            </a:fld>
            <a:endParaRPr lang="fr-SN"/>
          </a:p>
        </p:txBody>
      </p:sp>
      <p:sp>
        <p:nvSpPr>
          <p:cNvPr id="5" name="Espace réservé du pied de page 4">
            <a:extLst>
              <a:ext uri="{FF2B5EF4-FFF2-40B4-BE49-F238E27FC236}">
                <a16:creationId xmlns:a16="http://schemas.microsoft.com/office/drawing/2014/main" id="{83A247B8-1709-34D7-1A11-F370BCE548BF}"/>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62E269B5-2E04-4848-0F7F-32D17A923764}"/>
              </a:ext>
            </a:extLst>
          </p:cNvPr>
          <p:cNvSpPr>
            <a:spLocks noGrp="1"/>
          </p:cNvSpPr>
          <p:nvPr>
            <p:ph type="sldNum" sz="quarter" idx="12"/>
          </p:nvPr>
        </p:nvSpPr>
        <p:spPr/>
        <p:txBody>
          <a:bodyPr/>
          <a:lstStyle/>
          <a:p>
            <a:fld id="{8037414E-95E3-4A91-8AE8-988E6339C361}" type="slidenum">
              <a:rPr lang="fr-SN" smtClean="0"/>
              <a:t>‹N°›</a:t>
            </a:fld>
            <a:endParaRPr lang="fr-SN"/>
          </a:p>
        </p:txBody>
      </p:sp>
    </p:spTree>
    <p:extLst>
      <p:ext uri="{BB962C8B-B14F-4D97-AF65-F5344CB8AC3E}">
        <p14:creationId xmlns:p14="http://schemas.microsoft.com/office/powerpoint/2010/main" val="3315843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D3BF6D-5458-C586-5038-4E7B3147C8A8}"/>
              </a:ext>
            </a:extLst>
          </p:cNvPr>
          <p:cNvSpPr>
            <a:spLocks noGrp="1"/>
          </p:cNvSpPr>
          <p:nvPr>
            <p:ph type="title"/>
          </p:nvPr>
        </p:nvSpPr>
        <p:spPr/>
        <p:txBody>
          <a:bodyPr/>
          <a:lstStyle/>
          <a:p>
            <a:r>
              <a:rPr lang="fr-FR"/>
              <a:t>Modifiez le style du titre</a:t>
            </a:r>
            <a:endParaRPr lang="fr-SN"/>
          </a:p>
        </p:txBody>
      </p:sp>
      <p:sp>
        <p:nvSpPr>
          <p:cNvPr id="3" name="Espace réservé du texte vertical 2">
            <a:extLst>
              <a:ext uri="{FF2B5EF4-FFF2-40B4-BE49-F238E27FC236}">
                <a16:creationId xmlns:a16="http://schemas.microsoft.com/office/drawing/2014/main" id="{1EE6EE8B-2011-27A6-2568-4DFAD9B78D3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e la date 3">
            <a:extLst>
              <a:ext uri="{FF2B5EF4-FFF2-40B4-BE49-F238E27FC236}">
                <a16:creationId xmlns:a16="http://schemas.microsoft.com/office/drawing/2014/main" id="{E5ABB140-F742-5A6C-94B8-AF2D3BDDDF67}"/>
              </a:ext>
            </a:extLst>
          </p:cNvPr>
          <p:cNvSpPr>
            <a:spLocks noGrp="1"/>
          </p:cNvSpPr>
          <p:nvPr>
            <p:ph type="dt" sz="half" idx="10"/>
          </p:nvPr>
        </p:nvSpPr>
        <p:spPr/>
        <p:txBody>
          <a:bodyPr/>
          <a:lstStyle/>
          <a:p>
            <a:fld id="{6C52D8A5-0C21-480E-927F-8AD04EB9FE24}" type="datetimeFigureOut">
              <a:rPr lang="fr-SN" smtClean="0"/>
              <a:t>12/07/2024</a:t>
            </a:fld>
            <a:endParaRPr lang="fr-SN"/>
          </a:p>
        </p:txBody>
      </p:sp>
      <p:sp>
        <p:nvSpPr>
          <p:cNvPr id="5" name="Espace réservé du pied de page 4">
            <a:extLst>
              <a:ext uri="{FF2B5EF4-FFF2-40B4-BE49-F238E27FC236}">
                <a16:creationId xmlns:a16="http://schemas.microsoft.com/office/drawing/2014/main" id="{519C7CD2-2A31-DD47-0CE6-FF8FDAC9ABD6}"/>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F74F478C-0272-97DA-DBFB-D38A723750E3}"/>
              </a:ext>
            </a:extLst>
          </p:cNvPr>
          <p:cNvSpPr>
            <a:spLocks noGrp="1"/>
          </p:cNvSpPr>
          <p:nvPr>
            <p:ph type="sldNum" sz="quarter" idx="12"/>
          </p:nvPr>
        </p:nvSpPr>
        <p:spPr/>
        <p:txBody>
          <a:bodyPr/>
          <a:lstStyle/>
          <a:p>
            <a:fld id="{8037414E-95E3-4A91-8AE8-988E6339C361}" type="slidenum">
              <a:rPr lang="fr-SN" smtClean="0"/>
              <a:t>‹N°›</a:t>
            </a:fld>
            <a:endParaRPr lang="fr-SN"/>
          </a:p>
        </p:txBody>
      </p:sp>
    </p:spTree>
    <p:extLst>
      <p:ext uri="{BB962C8B-B14F-4D97-AF65-F5344CB8AC3E}">
        <p14:creationId xmlns:p14="http://schemas.microsoft.com/office/powerpoint/2010/main" val="109387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DCE8CDD-BBEF-CF19-47A8-E1AE105161A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SN"/>
          </a:p>
        </p:txBody>
      </p:sp>
      <p:sp>
        <p:nvSpPr>
          <p:cNvPr id="3" name="Espace réservé du texte vertical 2">
            <a:extLst>
              <a:ext uri="{FF2B5EF4-FFF2-40B4-BE49-F238E27FC236}">
                <a16:creationId xmlns:a16="http://schemas.microsoft.com/office/drawing/2014/main" id="{35D9FDB0-91EE-D7AF-4BD7-141BBD4FCDC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e la date 3">
            <a:extLst>
              <a:ext uri="{FF2B5EF4-FFF2-40B4-BE49-F238E27FC236}">
                <a16:creationId xmlns:a16="http://schemas.microsoft.com/office/drawing/2014/main" id="{54F9725D-537A-E4A3-6031-F67A6F791458}"/>
              </a:ext>
            </a:extLst>
          </p:cNvPr>
          <p:cNvSpPr>
            <a:spLocks noGrp="1"/>
          </p:cNvSpPr>
          <p:nvPr>
            <p:ph type="dt" sz="half" idx="10"/>
          </p:nvPr>
        </p:nvSpPr>
        <p:spPr/>
        <p:txBody>
          <a:bodyPr/>
          <a:lstStyle/>
          <a:p>
            <a:fld id="{6C52D8A5-0C21-480E-927F-8AD04EB9FE24}" type="datetimeFigureOut">
              <a:rPr lang="fr-SN" smtClean="0"/>
              <a:t>12/07/2024</a:t>
            </a:fld>
            <a:endParaRPr lang="fr-SN"/>
          </a:p>
        </p:txBody>
      </p:sp>
      <p:sp>
        <p:nvSpPr>
          <p:cNvPr id="5" name="Espace réservé du pied de page 4">
            <a:extLst>
              <a:ext uri="{FF2B5EF4-FFF2-40B4-BE49-F238E27FC236}">
                <a16:creationId xmlns:a16="http://schemas.microsoft.com/office/drawing/2014/main" id="{63E7E286-4F9D-2D04-5728-4F7C89022F2E}"/>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C0060131-E8FC-F0F9-975C-4C50C31543FE}"/>
              </a:ext>
            </a:extLst>
          </p:cNvPr>
          <p:cNvSpPr>
            <a:spLocks noGrp="1"/>
          </p:cNvSpPr>
          <p:nvPr>
            <p:ph type="sldNum" sz="quarter" idx="12"/>
          </p:nvPr>
        </p:nvSpPr>
        <p:spPr/>
        <p:txBody>
          <a:bodyPr/>
          <a:lstStyle/>
          <a:p>
            <a:fld id="{8037414E-95E3-4A91-8AE8-988E6339C361}" type="slidenum">
              <a:rPr lang="fr-SN" smtClean="0"/>
              <a:t>‹N°›</a:t>
            </a:fld>
            <a:endParaRPr lang="fr-SN"/>
          </a:p>
        </p:txBody>
      </p:sp>
    </p:spTree>
    <p:extLst>
      <p:ext uri="{BB962C8B-B14F-4D97-AF65-F5344CB8AC3E}">
        <p14:creationId xmlns:p14="http://schemas.microsoft.com/office/powerpoint/2010/main" val="154045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6A9B90-1D7B-1C57-541F-AF34205C99BA}"/>
              </a:ext>
            </a:extLst>
          </p:cNvPr>
          <p:cNvSpPr>
            <a:spLocks noGrp="1"/>
          </p:cNvSpPr>
          <p:nvPr>
            <p:ph type="title"/>
          </p:nvPr>
        </p:nvSpPr>
        <p:spPr/>
        <p:txBody>
          <a:bodyPr/>
          <a:lstStyle/>
          <a:p>
            <a:r>
              <a:rPr lang="fr-FR"/>
              <a:t>Modifiez le style du titre</a:t>
            </a:r>
            <a:endParaRPr lang="fr-SN"/>
          </a:p>
        </p:txBody>
      </p:sp>
      <p:sp>
        <p:nvSpPr>
          <p:cNvPr id="3" name="Espace réservé du contenu 2">
            <a:extLst>
              <a:ext uri="{FF2B5EF4-FFF2-40B4-BE49-F238E27FC236}">
                <a16:creationId xmlns:a16="http://schemas.microsoft.com/office/drawing/2014/main" id="{576A3FB4-C835-042F-98E6-586802248E0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e la date 3">
            <a:extLst>
              <a:ext uri="{FF2B5EF4-FFF2-40B4-BE49-F238E27FC236}">
                <a16:creationId xmlns:a16="http://schemas.microsoft.com/office/drawing/2014/main" id="{6C4D6E49-227A-0266-B929-0E8E09290194}"/>
              </a:ext>
            </a:extLst>
          </p:cNvPr>
          <p:cNvSpPr>
            <a:spLocks noGrp="1"/>
          </p:cNvSpPr>
          <p:nvPr>
            <p:ph type="dt" sz="half" idx="10"/>
          </p:nvPr>
        </p:nvSpPr>
        <p:spPr/>
        <p:txBody>
          <a:bodyPr/>
          <a:lstStyle/>
          <a:p>
            <a:fld id="{6C52D8A5-0C21-480E-927F-8AD04EB9FE24}" type="datetimeFigureOut">
              <a:rPr lang="fr-SN" smtClean="0"/>
              <a:t>12/07/2024</a:t>
            </a:fld>
            <a:endParaRPr lang="fr-SN"/>
          </a:p>
        </p:txBody>
      </p:sp>
      <p:sp>
        <p:nvSpPr>
          <p:cNvPr id="5" name="Espace réservé du pied de page 4">
            <a:extLst>
              <a:ext uri="{FF2B5EF4-FFF2-40B4-BE49-F238E27FC236}">
                <a16:creationId xmlns:a16="http://schemas.microsoft.com/office/drawing/2014/main" id="{C82EAEAB-8538-BB2E-8DD6-FE9DCE107D50}"/>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7FD7A65F-FDB3-32DC-A2FE-F5E9E8A28F01}"/>
              </a:ext>
            </a:extLst>
          </p:cNvPr>
          <p:cNvSpPr>
            <a:spLocks noGrp="1"/>
          </p:cNvSpPr>
          <p:nvPr>
            <p:ph type="sldNum" sz="quarter" idx="12"/>
          </p:nvPr>
        </p:nvSpPr>
        <p:spPr/>
        <p:txBody>
          <a:bodyPr/>
          <a:lstStyle/>
          <a:p>
            <a:fld id="{8037414E-95E3-4A91-8AE8-988E6339C361}" type="slidenum">
              <a:rPr lang="fr-SN" smtClean="0"/>
              <a:t>‹N°›</a:t>
            </a:fld>
            <a:endParaRPr lang="fr-SN"/>
          </a:p>
        </p:txBody>
      </p:sp>
    </p:spTree>
    <p:extLst>
      <p:ext uri="{BB962C8B-B14F-4D97-AF65-F5344CB8AC3E}">
        <p14:creationId xmlns:p14="http://schemas.microsoft.com/office/powerpoint/2010/main" val="50662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0881BB-0BF1-9593-564C-22930DC1CEF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SN"/>
          </a:p>
        </p:txBody>
      </p:sp>
      <p:sp>
        <p:nvSpPr>
          <p:cNvPr id="3" name="Espace réservé du texte 2">
            <a:extLst>
              <a:ext uri="{FF2B5EF4-FFF2-40B4-BE49-F238E27FC236}">
                <a16:creationId xmlns:a16="http://schemas.microsoft.com/office/drawing/2014/main" id="{FA0BCB4E-6D0B-D959-E9A7-B8D6B26BB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1A8558F-AF6C-35B3-FE40-220434461115}"/>
              </a:ext>
            </a:extLst>
          </p:cNvPr>
          <p:cNvSpPr>
            <a:spLocks noGrp="1"/>
          </p:cNvSpPr>
          <p:nvPr>
            <p:ph type="dt" sz="half" idx="10"/>
          </p:nvPr>
        </p:nvSpPr>
        <p:spPr/>
        <p:txBody>
          <a:bodyPr/>
          <a:lstStyle/>
          <a:p>
            <a:fld id="{6C52D8A5-0C21-480E-927F-8AD04EB9FE24}" type="datetimeFigureOut">
              <a:rPr lang="fr-SN" smtClean="0"/>
              <a:t>12/07/2024</a:t>
            </a:fld>
            <a:endParaRPr lang="fr-SN"/>
          </a:p>
        </p:txBody>
      </p:sp>
      <p:sp>
        <p:nvSpPr>
          <p:cNvPr id="5" name="Espace réservé du pied de page 4">
            <a:extLst>
              <a:ext uri="{FF2B5EF4-FFF2-40B4-BE49-F238E27FC236}">
                <a16:creationId xmlns:a16="http://schemas.microsoft.com/office/drawing/2014/main" id="{F0F46C4D-E20B-2852-6F11-B5CCE5806803}"/>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BA7711D6-0EEE-FDE5-75D5-58C626EE76CC}"/>
              </a:ext>
            </a:extLst>
          </p:cNvPr>
          <p:cNvSpPr>
            <a:spLocks noGrp="1"/>
          </p:cNvSpPr>
          <p:nvPr>
            <p:ph type="sldNum" sz="quarter" idx="12"/>
          </p:nvPr>
        </p:nvSpPr>
        <p:spPr/>
        <p:txBody>
          <a:bodyPr/>
          <a:lstStyle/>
          <a:p>
            <a:fld id="{8037414E-95E3-4A91-8AE8-988E6339C361}" type="slidenum">
              <a:rPr lang="fr-SN" smtClean="0"/>
              <a:t>‹N°›</a:t>
            </a:fld>
            <a:endParaRPr lang="fr-SN"/>
          </a:p>
        </p:txBody>
      </p:sp>
    </p:spTree>
    <p:extLst>
      <p:ext uri="{BB962C8B-B14F-4D97-AF65-F5344CB8AC3E}">
        <p14:creationId xmlns:p14="http://schemas.microsoft.com/office/powerpoint/2010/main" val="232986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895023-17AF-E15E-F6C6-2B306FC9FA5E}"/>
              </a:ext>
            </a:extLst>
          </p:cNvPr>
          <p:cNvSpPr>
            <a:spLocks noGrp="1"/>
          </p:cNvSpPr>
          <p:nvPr>
            <p:ph type="title"/>
          </p:nvPr>
        </p:nvSpPr>
        <p:spPr/>
        <p:txBody>
          <a:bodyPr/>
          <a:lstStyle/>
          <a:p>
            <a:r>
              <a:rPr lang="fr-FR"/>
              <a:t>Modifiez le style du titre</a:t>
            </a:r>
            <a:endParaRPr lang="fr-SN"/>
          </a:p>
        </p:txBody>
      </p:sp>
      <p:sp>
        <p:nvSpPr>
          <p:cNvPr id="3" name="Espace réservé du contenu 2">
            <a:extLst>
              <a:ext uri="{FF2B5EF4-FFF2-40B4-BE49-F238E27FC236}">
                <a16:creationId xmlns:a16="http://schemas.microsoft.com/office/drawing/2014/main" id="{2D63113F-D9B2-0B2F-CE22-D18722E5BD8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u contenu 3">
            <a:extLst>
              <a:ext uri="{FF2B5EF4-FFF2-40B4-BE49-F238E27FC236}">
                <a16:creationId xmlns:a16="http://schemas.microsoft.com/office/drawing/2014/main" id="{22B4C669-C831-92F8-53F9-CB02481C9F1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5" name="Espace réservé de la date 4">
            <a:extLst>
              <a:ext uri="{FF2B5EF4-FFF2-40B4-BE49-F238E27FC236}">
                <a16:creationId xmlns:a16="http://schemas.microsoft.com/office/drawing/2014/main" id="{736699AF-1FDE-CF36-E249-473C53B18FB0}"/>
              </a:ext>
            </a:extLst>
          </p:cNvPr>
          <p:cNvSpPr>
            <a:spLocks noGrp="1"/>
          </p:cNvSpPr>
          <p:nvPr>
            <p:ph type="dt" sz="half" idx="10"/>
          </p:nvPr>
        </p:nvSpPr>
        <p:spPr/>
        <p:txBody>
          <a:bodyPr/>
          <a:lstStyle/>
          <a:p>
            <a:fld id="{6C52D8A5-0C21-480E-927F-8AD04EB9FE24}" type="datetimeFigureOut">
              <a:rPr lang="fr-SN" smtClean="0"/>
              <a:t>12/07/2024</a:t>
            </a:fld>
            <a:endParaRPr lang="fr-SN"/>
          </a:p>
        </p:txBody>
      </p:sp>
      <p:sp>
        <p:nvSpPr>
          <p:cNvPr id="6" name="Espace réservé du pied de page 5">
            <a:extLst>
              <a:ext uri="{FF2B5EF4-FFF2-40B4-BE49-F238E27FC236}">
                <a16:creationId xmlns:a16="http://schemas.microsoft.com/office/drawing/2014/main" id="{A10C8EA8-9EDF-CECA-76CB-F722B1FCEB3F}"/>
              </a:ext>
            </a:extLst>
          </p:cNvPr>
          <p:cNvSpPr>
            <a:spLocks noGrp="1"/>
          </p:cNvSpPr>
          <p:nvPr>
            <p:ph type="ftr" sz="quarter" idx="11"/>
          </p:nvPr>
        </p:nvSpPr>
        <p:spPr/>
        <p:txBody>
          <a:bodyPr/>
          <a:lstStyle/>
          <a:p>
            <a:endParaRPr lang="fr-SN"/>
          </a:p>
        </p:txBody>
      </p:sp>
      <p:sp>
        <p:nvSpPr>
          <p:cNvPr id="7" name="Espace réservé du numéro de diapositive 6">
            <a:extLst>
              <a:ext uri="{FF2B5EF4-FFF2-40B4-BE49-F238E27FC236}">
                <a16:creationId xmlns:a16="http://schemas.microsoft.com/office/drawing/2014/main" id="{83703EA6-AD68-C486-2C53-930A9CFE8FA9}"/>
              </a:ext>
            </a:extLst>
          </p:cNvPr>
          <p:cNvSpPr>
            <a:spLocks noGrp="1"/>
          </p:cNvSpPr>
          <p:nvPr>
            <p:ph type="sldNum" sz="quarter" idx="12"/>
          </p:nvPr>
        </p:nvSpPr>
        <p:spPr/>
        <p:txBody>
          <a:bodyPr/>
          <a:lstStyle/>
          <a:p>
            <a:fld id="{8037414E-95E3-4A91-8AE8-988E6339C361}" type="slidenum">
              <a:rPr lang="fr-SN" smtClean="0"/>
              <a:t>‹N°›</a:t>
            </a:fld>
            <a:endParaRPr lang="fr-SN"/>
          </a:p>
        </p:txBody>
      </p:sp>
    </p:spTree>
    <p:extLst>
      <p:ext uri="{BB962C8B-B14F-4D97-AF65-F5344CB8AC3E}">
        <p14:creationId xmlns:p14="http://schemas.microsoft.com/office/powerpoint/2010/main" val="226725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675616-F5CF-0C32-9BE5-B3E11C125EEE}"/>
              </a:ext>
            </a:extLst>
          </p:cNvPr>
          <p:cNvSpPr>
            <a:spLocks noGrp="1"/>
          </p:cNvSpPr>
          <p:nvPr>
            <p:ph type="title"/>
          </p:nvPr>
        </p:nvSpPr>
        <p:spPr>
          <a:xfrm>
            <a:off x="839788" y="365125"/>
            <a:ext cx="10515600" cy="1325563"/>
          </a:xfrm>
        </p:spPr>
        <p:txBody>
          <a:bodyPr/>
          <a:lstStyle/>
          <a:p>
            <a:r>
              <a:rPr lang="fr-FR"/>
              <a:t>Modifiez le style du titre</a:t>
            </a:r>
            <a:endParaRPr lang="fr-SN"/>
          </a:p>
        </p:txBody>
      </p:sp>
      <p:sp>
        <p:nvSpPr>
          <p:cNvPr id="3" name="Espace réservé du texte 2">
            <a:extLst>
              <a:ext uri="{FF2B5EF4-FFF2-40B4-BE49-F238E27FC236}">
                <a16:creationId xmlns:a16="http://schemas.microsoft.com/office/drawing/2014/main" id="{22206484-6E16-F638-A1B6-D3BE435EF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EE67F14-B21E-AF0B-74C8-5CC7F9339B2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5" name="Espace réservé du texte 4">
            <a:extLst>
              <a:ext uri="{FF2B5EF4-FFF2-40B4-BE49-F238E27FC236}">
                <a16:creationId xmlns:a16="http://schemas.microsoft.com/office/drawing/2014/main" id="{15A31729-909E-BD6E-05B7-478EDF6D6C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A3415C8-CBAA-E2A7-CE6A-2452C31BF82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7" name="Espace réservé de la date 6">
            <a:extLst>
              <a:ext uri="{FF2B5EF4-FFF2-40B4-BE49-F238E27FC236}">
                <a16:creationId xmlns:a16="http://schemas.microsoft.com/office/drawing/2014/main" id="{5D848591-E2A3-3C14-9762-D0443000C283}"/>
              </a:ext>
            </a:extLst>
          </p:cNvPr>
          <p:cNvSpPr>
            <a:spLocks noGrp="1"/>
          </p:cNvSpPr>
          <p:nvPr>
            <p:ph type="dt" sz="half" idx="10"/>
          </p:nvPr>
        </p:nvSpPr>
        <p:spPr/>
        <p:txBody>
          <a:bodyPr/>
          <a:lstStyle/>
          <a:p>
            <a:fld id="{6C52D8A5-0C21-480E-927F-8AD04EB9FE24}" type="datetimeFigureOut">
              <a:rPr lang="fr-SN" smtClean="0"/>
              <a:t>12/07/2024</a:t>
            </a:fld>
            <a:endParaRPr lang="fr-SN"/>
          </a:p>
        </p:txBody>
      </p:sp>
      <p:sp>
        <p:nvSpPr>
          <p:cNvPr id="8" name="Espace réservé du pied de page 7">
            <a:extLst>
              <a:ext uri="{FF2B5EF4-FFF2-40B4-BE49-F238E27FC236}">
                <a16:creationId xmlns:a16="http://schemas.microsoft.com/office/drawing/2014/main" id="{3A947A45-60E0-A7F6-C244-D1A7FBC1701F}"/>
              </a:ext>
            </a:extLst>
          </p:cNvPr>
          <p:cNvSpPr>
            <a:spLocks noGrp="1"/>
          </p:cNvSpPr>
          <p:nvPr>
            <p:ph type="ftr" sz="quarter" idx="11"/>
          </p:nvPr>
        </p:nvSpPr>
        <p:spPr/>
        <p:txBody>
          <a:bodyPr/>
          <a:lstStyle/>
          <a:p>
            <a:endParaRPr lang="fr-SN"/>
          </a:p>
        </p:txBody>
      </p:sp>
      <p:sp>
        <p:nvSpPr>
          <p:cNvPr id="9" name="Espace réservé du numéro de diapositive 8">
            <a:extLst>
              <a:ext uri="{FF2B5EF4-FFF2-40B4-BE49-F238E27FC236}">
                <a16:creationId xmlns:a16="http://schemas.microsoft.com/office/drawing/2014/main" id="{FFD72A65-3612-9C4C-D973-1C15BE919A2C}"/>
              </a:ext>
            </a:extLst>
          </p:cNvPr>
          <p:cNvSpPr>
            <a:spLocks noGrp="1"/>
          </p:cNvSpPr>
          <p:nvPr>
            <p:ph type="sldNum" sz="quarter" idx="12"/>
          </p:nvPr>
        </p:nvSpPr>
        <p:spPr/>
        <p:txBody>
          <a:bodyPr/>
          <a:lstStyle/>
          <a:p>
            <a:fld id="{8037414E-95E3-4A91-8AE8-988E6339C361}" type="slidenum">
              <a:rPr lang="fr-SN" smtClean="0"/>
              <a:t>‹N°›</a:t>
            </a:fld>
            <a:endParaRPr lang="fr-SN"/>
          </a:p>
        </p:txBody>
      </p:sp>
    </p:spTree>
    <p:extLst>
      <p:ext uri="{BB962C8B-B14F-4D97-AF65-F5344CB8AC3E}">
        <p14:creationId xmlns:p14="http://schemas.microsoft.com/office/powerpoint/2010/main" val="1990554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424DAC-7859-8807-E209-E47AB3CD3A98}"/>
              </a:ext>
            </a:extLst>
          </p:cNvPr>
          <p:cNvSpPr>
            <a:spLocks noGrp="1"/>
          </p:cNvSpPr>
          <p:nvPr>
            <p:ph type="title"/>
          </p:nvPr>
        </p:nvSpPr>
        <p:spPr/>
        <p:txBody>
          <a:bodyPr/>
          <a:lstStyle/>
          <a:p>
            <a:r>
              <a:rPr lang="fr-FR"/>
              <a:t>Modifiez le style du titre</a:t>
            </a:r>
            <a:endParaRPr lang="fr-SN"/>
          </a:p>
        </p:txBody>
      </p:sp>
      <p:sp>
        <p:nvSpPr>
          <p:cNvPr id="3" name="Espace réservé de la date 2">
            <a:extLst>
              <a:ext uri="{FF2B5EF4-FFF2-40B4-BE49-F238E27FC236}">
                <a16:creationId xmlns:a16="http://schemas.microsoft.com/office/drawing/2014/main" id="{C4F7CF06-450C-9624-C306-93D87C2F26C8}"/>
              </a:ext>
            </a:extLst>
          </p:cNvPr>
          <p:cNvSpPr>
            <a:spLocks noGrp="1"/>
          </p:cNvSpPr>
          <p:nvPr>
            <p:ph type="dt" sz="half" idx="10"/>
          </p:nvPr>
        </p:nvSpPr>
        <p:spPr/>
        <p:txBody>
          <a:bodyPr/>
          <a:lstStyle/>
          <a:p>
            <a:fld id="{6C52D8A5-0C21-480E-927F-8AD04EB9FE24}" type="datetimeFigureOut">
              <a:rPr lang="fr-SN" smtClean="0"/>
              <a:t>12/07/2024</a:t>
            </a:fld>
            <a:endParaRPr lang="fr-SN"/>
          </a:p>
        </p:txBody>
      </p:sp>
      <p:sp>
        <p:nvSpPr>
          <p:cNvPr id="4" name="Espace réservé du pied de page 3">
            <a:extLst>
              <a:ext uri="{FF2B5EF4-FFF2-40B4-BE49-F238E27FC236}">
                <a16:creationId xmlns:a16="http://schemas.microsoft.com/office/drawing/2014/main" id="{89DB6F05-D8D1-0FC9-E2C0-C0EB7BE91AD5}"/>
              </a:ext>
            </a:extLst>
          </p:cNvPr>
          <p:cNvSpPr>
            <a:spLocks noGrp="1"/>
          </p:cNvSpPr>
          <p:nvPr>
            <p:ph type="ftr" sz="quarter" idx="11"/>
          </p:nvPr>
        </p:nvSpPr>
        <p:spPr/>
        <p:txBody>
          <a:bodyPr/>
          <a:lstStyle/>
          <a:p>
            <a:endParaRPr lang="fr-SN"/>
          </a:p>
        </p:txBody>
      </p:sp>
      <p:sp>
        <p:nvSpPr>
          <p:cNvPr id="5" name="Espace réservé du numéro de diapositive 4">
            <a:extLst>
              <a:ext uri="{FF2B5EF4-FFF2-40B4-BE49-F238E27FC236}">
                <a16:creationId xmlns:a16="http://schemas.microsoft.com/office/drawing/2014/main" id="{EC93CB88-5E6F-0AF0-B50D-CBAB5A2F3820}"/>
              </a:ext>
            </a:extLst>
          </p:cNvPr>
          <p:cNvSpPr>
            <a:spLocks noGrp="1"/>
          </p:cNvSpPr>
          <p:nvPr>
            <p:ph type="sldNum" sz="quarter" idx="12"/>
          </p:nvPr>
        </p:nvSpPr>
        <p:spPr/>
        <p:txBody>
          <a:bodyPr/>
          <a:lstStyle/>
          <a:p>
            <a:fld id="{8037414E-95E3-4A91-8AE8-988E6339C361}" type="slidenum">
              <a:rPr lang="fr-SN" smtClean="0"/>
              <a:t>‹N°›</a:t>
            </a:fld>
            <a:endParaRPr lang="fr-SN"/>
          </a:p>
        </p:txBody>
      </p:sp>
    </p:spTree>
    <p:extLst>
      <p:ext uri="{BB962C8B-B14F-4D97-AF65-F5344CB8AC3E}">
        <p14:creationId xmlns:p14="http://schemas.microsoft.com/office/powerpoint/2010/main" val="417381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8D2C4E6-B2EC-9331-5B24-1033E01DB1AD}"/>
              </a:ext>
            </a:extLst>
          </p:cNvPr>
          <p:cNvSpPr>
            <a:spLocks noGrp="1"/>
          </p:cNvSpPr>
          <p:nvPr>
            <p:ph type="dt" sz="half" idx="10"/>
          </p:nvPr>
        </p:nvSpPr>
        <p:spPr/>
        <p:txBody>
          <a:bodyPr/>
          <a:lstStyle/>
          <a:p>
            <a:fld id="{6C52D8A5-0C21-480E-927F-8AD04EB9FE24}" type="datetimeFigureOut">
              <a:rPr lang="fr-SN" smtClean="0"/>
              <a:t>12/07/2024</a:t>
            </a:fld>
            <a:endParaRPr lang="fr-SN"/>
          </a:p>
        </p:txBody>
      </p:sp>
      <p:sp>
        <p:nvSpPr>
          <p:cNvPr id="3" name="Espace réservé du pied de page 2">
            <a:extLst>
              <a:ext uri="{FF2B5EF4-FFF2-40B4-BE49-F238E27FC236}">
                <a16:creationId xmlns:a16="http://schemas.microsoft.com/office/drawing/2014/main" id="{7C9B7809-0873-8F1A-DF0C-EA966B985285}"/>
              </a:ext>
            </a:extLst>
          </p:cNvPr>
          <p:cNvSpPr>
            <a:spLocks noGrp="1"/>
          </p:cNvSpPr>
          <p:nvPr>
            <p:ph type="ftr" sz="quarter" idx="11"/>
          </p:nvPr>
        </p:nvSpPr>
        <p:spPr/>
        <p:txBody>
          <a:bodyPr/>
          <a:lstStyle/>
          <a:p>
            <a:endParaRPr lang="fr-SN"/>
          </a:p>
        </p:txBody>
      </p:sp>
      <p:sp>
        <p:nvSpPr>
          <p:cNvPr id="4" name="Espace réservé du numéro de diapositive 3">
            <a:extLst>
              <a:ext uri="{FF2B5EF4-FFF2-40B4-BE49-F238E27FC236}">
                <a16:creationId xmlns:a16="http://schemas.microsoft.com/office/drawing/2014/main" id="{B72F3700-E8C9-591F-6CA4-20E53B06E462}"/>
              </a:ext>
            </a:extLst>
          </p:cNvPr>
          <p:cNvSpPr>
            <a:spLocks noGrp="1"/>
          </p:cNvSpPr>
          <p:nvPr>
            <p:ph type="sldNum" sz="quarter" idx="12"/>
          </p:nvPr>
        </p:nvSpPr>
        <p:spPr/>
        <p:txBody>
          <a:bodyPr/>
          <a:lstStyle/>
          <a:p>
            <a:fld id="{8037414E-95E3-4A91-8AE8-988E6339C361}" type="slidenum">
              <a:rPr lang="fr-SN" smtClean="0"/>
              <a:t>‹N°›</a:t>
            </a:fld>
            <a:endParaRPr lang="fr-SN"/>
          </a:p>
        </p:txBody>
      </p:sp>
    </p:spTree>
    <p:extLst>
      <p:ext uri="{BB962C8B-B14F-4D97-AF65-F5344CB8AC3E}">
        <p14:creationId xmlns:p14="http://schemas.microsoft.com/office/powerpoint/2010/main" val="368259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056CEF-7E63-466B-019D-98A101BC9A6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SN"/>
          </a:p>
        </p:txBody>
      </p:sp>
      <p:sp>
        <p:nvSpPr>
          <p:cNvPr id="3" name="Espace réservé du contenu 2">
            <a:extLst>
              <a:ext uri="{FF2B5EF4-FFF2-40B4-BE49-F238E27FC236}">
                <a16:creationId xmlns:a16="http://schemas.microsoft.com/office/drawing/2014/main" id="{C51CA537-5E82-D8F8-0D4F-96E61013B1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u texte 3">
            <a:extLst>
              <a:ext uri="{FF2B5EF4-FFF2-40B4-BE49-F238E27FC236}">
                <a16:creationId xmlns:a16="http://schemas.microsoft.com/office/drawing/2014/main" id="{2FB5FEF6-5156-A61C-3562-7AFFD40B8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BD26D1B-AB10-D304-9CC9-F254B5FAD949}"/>
              </a:ext>
            </a:extLst>
          </p:cNvPr>
          <p:cNvSpPr>
            <a:spLocks noGrp="1"/>
          </p:cNvSpPr>
          <p:nvPr>
            <p:ph type="dt" sz="half" idx="10"/>
          </p:nvPr>
        </p:nvSpPr>
        <p:spPr/>
        <p:txBody>
          <a:bodyPr/>
          <a:lstStyle/>
          <a:p>
            <a:fld id="{6C52D8A5-0C21-480E-927F-8AD04EB9FE24}" type="datetimeFigureOut">
              <a:rPr lang="fr-SN" smtClean="0"/>
              <a:t>12/07/2024</a:t>
            </a:fld>
            <a:endParaRPr lang="fr-SN"/>
          </a:p>
        </p:txBody>
      </p:sp>
      <p:sp>
        <p:nvSpPr>
          <p:cNvPr id="6" name="Espace réservé du pied de page 5">
            <a:extLst>
              <a:ext uri="{FF2B5EF4-FFF2-40B4-BE49-F238E27FC236}">
                <a16:creationId xmlns:a16="http://schemas.microsoft.com/office/drawing/2014/main" id="{83F1F66E-239C-BD4F-A98C-C9EBEFB2137D}"/>
              </a:ext>
            </a:extLst>
          </p:cNvPr>
          <p:cNvSpPr>
            <a:spLocks noGrp="1"/>
          </p:cNvSpPr>
          <p:nvPr>
            <p:ph type="ftr" sz="quarter" idx="11"/>
          </p:nvPr>
        </p:nvSpPr>
        <p:spPr/>
        <p:txBody>
          <a:bodyPr/>
          <a:lstStyle/>
          <a:p>
            <a:endParaRPr lang="fr-SN"/>
          </a:p>
        </p:txBody>
      </p:sp>
      <p:sp>
        <p:nvSpPr>
          <p:cNvPr id="7" name="Espace réservé du numéro de diapositive 6">
            <a:extLst>
              <a:ext uri="{FF2B5EF4-FFF2-40B4-BE49-F238E27FC236}">
                <a16:creationId xmlns:a16="http://schemas.microsoft.com/office/drawing/2014/main" id="{3EEE29AC-27F6-98D0-F6CD-602F600790E7}"/>
              </a:ext>
            </a:extLst>
          </p:cNvPr>
          <p:cNvSpPr>
            <a:spLocks noGrp="1"/>
          </p:cNvSpPr>
          <p:nvPr>
            <p:ph type="sldNum" sz="quarter" idx="12"/>
          </p:nvPr>
        </p:nvSpPr>
        <p:spPr/>
        <p:txBody>
          <a:bodyPr/>
          <a:lstStyle/>
          <a:p>
            <a:fld id="{8037414E-95E3-4A91-8AE8-988E6339C361}" type="slidenum">
              <a:rPr lang="fr-SN" smtClean="0"/>
              <a:t>‹N°›</a:t>
            </a:fld>
            <a:endParaRPr lang="fr-SN"/>
          </a:p>
        </p:txBody>
      </p:sp>
    </p:spTree>
    <p:extLst>
      <p:ext uri="{BB962C8B-B14F-4D97-AF65-F5344CB8AC3E}">
        <p14:creationId xmlns:p14="http://schemas.microsoft.com/office/powerpoint/2010/main" val="362790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424714-1E58-8081-AB54-9D4AD8B0749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SN"/>
          </a:p>
        </p:txBody>
      </p:sp>
      <p:sp>
        <p:nvSpPr>
          <p:cNvPr id="3" name="Espace réservé pour une image  2">
            <a:extLst>
              <a:ext uri="{FF2B5EF4-FFF2-40B4-BE49-F238E27FC236}">
                <a16:creationId xmlns:a16="http://schemas.microsoft.com/office/drawing/2014/main" id="{77AE4D45-727A-B0A3-B046-138AD702C3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SN"/>
          </a:p>
        </p:txBody>
      </p:sp>
      <p:sp>
        <p:nvSpPr>
          <p:cNvPr id="4" name="Espace réservé du texte 3">
            <a:extLst>
              <a:ext uri="{FF2B5EF4-FFF2-40B4-BE49-F238E27FC236}">
                <a16:creationId xmlns:a16="http://schemas.microsoft.com/office/drawing/2014/main" id="{44DB2B9F-A07F-F159-130A-E4BEAD21C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7C92CE0-E107-5522-970C-0938DAB83402}"/>
              </a:ext>
            </a:extLst>
          </p:cNvPr>
          <p:cNvSpPr>
            <a:spLocks noGrp="1"/>
          </p:cNvSpPr>
          <p:nvPr>
            <p:ph type="dt" sz="half" idx="10"/>
          </p:nvPr>
        </p:nvSpPr>
        <p:spPr/>
        <p:txBody>
          <a:bodyPr/>
          <a:lstStyle/>
          <a:p>
            <a:fld id="{6C52D8A5-0C21-480E-927F-8AD04EB9FE24}" type="datetimeFigureOut">
              <a:rPr lang="fr-SN" smtClean="0"/>
              <a:t>12/07/2024</a:t>
            </a:fld>
            <a:endParaRPr lang="fr-SN"/>
          </a:p>
        </p:txBody>
      </p:sp>
      <p:sp>
        <p:nvSpPr>
          <p:cNvPr id="6" name="Espace réservé du pied de page 5">
            <a:extLst>
              <a:ext uri="{FF2B5EF4-FFF2-40B4-BE49-F238E27FC236}">
                <a16:creationId xmlns:a16="http://schemas.microsoft.com/office/drawing/2014/main" id="{7DFF1446-DD7D-F4B7-E16C-1A7FA2BCD431}"/>
              </a:ext>
            </a:extLst>
          </p:cNvPr>
          <p:cNvSpPr>
            <a:spLocks noGrp="1"/>
          </p:cNvSpPr>
          <p:nvPr>
            <p:ph type="ftr" sz="quarter" idx="11"/>
          </p:nvPr>
        </p:nvSpPr>
        <p:spPr/>
        <p:txBody>
          <a:bodyPr/>
          <a:lstStyle/>
          <a:p>
            <a:endParaRPr lang="fr-SN"/>
          </a:p>
        </p:txBody>
      </p:sp>
      <p:sp>
        <p:nvSpPr>
          <p:cNvPr id="7" name="Espace réservé du numéro de diapositive 6">
            <a:extLst>
              <a:ext uri="{FF2B5EF4-FFF2-40B4-BE49-F238E27FC236}">
                <a16:creationId xmlns:a16="http://schemas.microsoft.com/office/drawing/2014/main" id="{96D80A4D-146C-6AD2-7272-FA24E870E238}"/>
              </a:ext>
            </a:extLst>
          </p:cNvPr>
          <p:cNvSpPr>
            <a:spLocks noGrp="1"/>
          </p:cNvSpPr>
          <p:nvPr>
            <p:ph type="sldNum" sz="quarter" idx="12"/>
          </p:nvPr>
        </p:nvSpPr>
        <p:spPr/>
        <p:txBody>
          <a:bodyPr/>
          <a:lstStyle/>
          <a:p>
            <a:fld id="{8037414E-95E3-4A91-8AE8-988E6339C361}" type="slidenum">
              <a:rPr lang="fr-SN" smtClean="0"/>
              <a:t>‹N°›</a:t>
            </a:fld>
            <a:endParaRPr lang="fr-SN"/>
          </a:p>
        </p:txBody>
      </p:sp>
    </p:spTree>
    <p:extLst>
      <p:ext uri="{BB962C8B-B14F-4D97-AF65-F5344CB8AC3E}">
        <p14:creationId xmlns:p14="http://schemas.microsoft.com/office/powerpoint/2010/main" val="2015718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18A70E4-DFB2-931E-5244-8FF3DD295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SN"/>
          </a:p>
        </p:txBody>
      </p:sp>
      <p:sp>
        <p:nvSpPr>
          <p:cNvPr id="3" name="Espace réservé du texte 2">
            <a:extLst>
              <a:ext uri="{FF2B5EF4-FFF2-40B4-BE49-F238E27FC236}">
                <a16:creationId xmlns:a16="http://schemas.microsoft.com/office/drawing/2014/main" id="{D8D6B883-8040-DBE2-5F42-C86162F006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e la date 3">
            <a:extLst>
              <a:ext uri="{FF2B5EF4-FFF2-40B4-BE49-F238E27FC236}">
                <a16:creationId xmlns:a16="http://schemas.microsoft.com/office/drawing/2014/main" id="{34BED64D-01BF-5844-2E75-F85AB7EA90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2D8A5-0C21-480E-927F-8AD04EB9FE24}" type="datetimeFigureOut">
              <a:rPr lang="fr-SN" smtClean="0"/>
              <a:t>12/07/2024</a:t>
            </a:fld>
            <a:endParaRPr lang="fr-SN"/>
          </a:p>
        </p:txBody>
      </p:sp>
      <p:sp>
        <p:nvSpPr>
          <p:cNvPr id="5" name="Espace réservé du pied de page 4">
            <a:extLst>
              <a:ext uri="{FF2B5EF4-FFF2-40B4-BE49-F238E27FC236}">
                <a16:creationId xmlns:a16="http://schemas.microsoft.com/office/drawing/2014/main" id="{DC5EF6C4-656F-73B5-1CF2-4762F5494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SN"/>
          </a:p>
        </p:txBody>
      </p:sp>
      <p:sp>
        <p:nvSpPr>
          <p:cNvPr id="6" name="Espace réservé du numéro de diapositive 5">
            <a:extLst>
              <a:ext uri="{FF2B5EF4-FFF2-40B4-BE49-F238E27FC236}">
                <a16:creationId xmlns:a16="http://schemas.microsoft.com/office/drawing/2014/main" id="{EDFE6190-5025-D6E7-21D2-6AF2BB1B2F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7414E-95E3-4A91-8AE8-988E6339C361}" type="slidenum">
              <a:rPr lang="fr-SN" smtClean="0"/>
              <a:t>‹N°›</a:t>
            </a:fld>
            <a:endParaRPr lang="fr-SN"/>
          </a:p>
        </p:txBody>
      </p:sp>
    </p:spTree>
    <p:extLst>
      <p:ext uri="{BB962C8B-B14F-4D97-AF65-F5344CB8AC3E}">
        <p14:creationId xmlns:p14="http://schemas.microsoft.com/office/powerpoint/2010/main" val="3774316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wiki.apache.org/confluence/display/Hive/Home" TargetMode="External"/><Relationship Id="rId2" Type="http://schemas.openxmlformats.org/officeDocument/2006/relationships/hyperlink" Target="https://hive.apache.or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Arc 4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56D4C64A-75C7-7411-873B-FC1930919F7B}"/>
              </a:ext>
            </a:extLst>
          </p:cNvPr>
          <p:cNvSpPr>
            <a:spLocks noGrp="1"/>
          </p:cNvSpPr>
          <p:nvPr>
            <p:ph type="ctrTitle"/>
          </p:nvPr>
        </p:nvSpPr>
        <p:spPr>
          <a:xfrm>
            <a:off x="4038600" y="1939159"/>
            <a:ext cx="7644627" cy="2751086"/>
          </a:xfrm>
        </p:spPr>
        <p:txBody>
          <a:bodyPr>
            <a:normAutofit/>
          </a:bodyPr>
          <a:lstStyle/>
          <a:p>
            <a:pPr algn="r"/>
            <a:r>
              <a:rPr lang="fr-FR" dirty="0">
                <a:latin typeface="Arial Rounded MT Bold" panose="020F0704030504030204" pitchFamily="34" charset="0"/>
              </a:rPr>
              <a:t>APACHE</a:t>
            </a:r>
            <a:r>
              <a:rPr lang="fr-FR" dirty="0"/>
              <a:t> </a:t>
            </a:r>
            <a:r>
              <a:rPr lang="fr-FR" dirty="0">
                <a:latin typeface="Arial Rounded MT Bold" panose="020F0704030504030204" pitchFamily="34" charset="0"/>
              </a:rPr>
              <a:t>HIVE</a:t>
            </a:r>
            <a:endParaRPr lang="fr-SN" dirty="0">
              <a:latin typeface="Arial Rounded MT Bold" panose="020F0704030504030204" pitchFamily="34" charset="0"/>
            </a:endParaRPr>
          </a:p>
        </p:txBody>
      </p:sp>
      <p:sp>
        <p:nvSpPr>
          <p:cNvPr id="3" name="Sous-titre 2">
            <a:extLst>
              <a:ext uri="{FF2B5EF4-FFF2-40B4-BE49-F238E27FC236}">
                <a16:creationId xmlns:a16="http://schemas.microsoft.com/office/drawing/2014/main" id="{CB8C73F3-2D7A-17D1-B3CD-677B0DF66836}"/>
              </a:ext>
            </a:extLst>
          </p:cNvPr>
          <p:cNvSpPr>
            <a:spLocks noGrp="1"/>
          </p:cNvSpPr>
          <p:nvPr>
            <p:ph type="subTitle" idx="1"/>
          </p:nvPr>
        </p:nvSpPr>
        <p:spPr>
          <a:xfrm>
            <a:off x="4038600" y="4782320"/>
            <a:ext cx="7644627" cy="1329443"/>
          </a:xfrm>
        </p:spPr>
        <p:txBody>
          <a:bodyPr>
            <a:normAutofit/>
          </a:bodyPr>
          <a:lstStyle/>
          <a:p>
            <a:pPr algn="r"/>
            <a:r>
              <a:rPr lang="fr-FR">
                <a:latin typeface="Arial Rounded MT Bold" panose="020F0704030504030204" pitchFamily="34" charset="0"/>
              </a:rPr>
              <a:t>Par: Mouhamet M. A. Diene</a:t>
            </a:r>
          </a:p>
          <a:p>
            <a:pPr algn="r"/>
            <a:r>
              <a:rPr lang="fr-FR">
                <a:latin typeface="Arial Rounded MT Bold" panose="020F0704030504030204" pitchFamily="34" charset="0"/>
              </a:rPr>
              <a:t>Encadré par: Ibrahima Oumar Ly</a:t>
            </a:r>
            <a:endParaRPr lang="fr-SN">
              <a:latin typeface="Arial Rounded MT Bold" panose="020F0704030504030204" pitchFamily="34" charset="0"/>
            </a:endParaRPr>
          </a:p>
        </p:txBody>
      </p:sp>
    </p:spTree>
    <p:extLst>
      <p:ext uri="{BB962C8B-B14F-4D97-AF65-F5344CB8AC3E}">
        <p14:creationId xmlns:p14="http://schemas.microsoft.com/office/powerpoint/2010/main" val="6326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re 3">
            <a:extLst>
              <a:ext uri="{FF2B5EF4-FFF2-40B4-BE49-F238E27FC236}">
                <a16:creationId xmlns:a16="http://schemas.microsoft.com/office/drawing/2014/main" id="{4B9FC0E1-1E2F-93AF-9BBA-941E17B914B6}"/>
              </a:ext>
            </a:extLst>
          </p:cNvPr>
          <p:cNvSpPr>
            <a:spLocks noGrp="1"/>
          </p:cNvSpPr>
          <p:nvPr>
            <p:ph type="ctrTitle"/>
          </p:nvPr>
        </p:nvSpPr>
        <p:spPr>
          <a:xfrm>
            <a:off x="3315031" y="1380754"/>
            <a:ext cx="5561938" cy="2513516"/>
          </a:xfrm>
        </p:spPr>
        <p:txBody>
          <a:bodyPr>
            <a:normAutofit/>
          </a:bodyPr>
          <a:lstStyle/>
          <a:p>
            <a:r>
              <a:rPr lang="fr-SN" dirty="0"/>
              <a:t>MERCI</a:t>
            </a:r>
          </a:p>
        </p:txBody>
      </p:sp>
      <p:sp>
        <p:nvSpPr>
          <p:cNvPr id="5" name="Sous-titre 4">
            <a:extLst>
              <a:ext uri="{FF2B5EF4-FFF2-40B4-BE49-F238E27FC236}">
                <a16:creationId xmlns:a16="http://schemas.microsoft.com/office/drawing/2014/main" id="{EFDDA093-7389-8F49-1CBC-B2E54768CBB0}"/>
              </a:ext>
            </a:extLst>
          </p:cNvPr>
          <p:cNvSpPr>
            <a:spLocks noGrp="1"/>
          </p:cNvSpPr>
          <p:nvPr>
            <p:ph type="subTitle" idx="1"/>
          </p:nvPr>
        </p:nvSpPr>
        <p:spPr>
          <a:xfrm>
            <a:off x="3315031" y="4076802"/>
            <a:ext cx="5561938" cy="1534587"/>
          </a:xfrm>
        </p:spPr>
        <p:txBody>
          <a:bodyPr>
            <a:normAutofit/>
          </a:bodyPr>
          <a:lstStyle/>
          <a:p>
            <a:r>
              <a:rPr lang="fr-SN" dirty="0"/>
              <a:t>Sources: </a:t>
            </a:r>
          </a:p>
          <a:p>
            <a:pPr marL="0" marR="0" lvl="0" indent="0" defTabSz="914400" rtl="0" eaLnBrk="0" fontAlgn="base" latinLnBrk="0" hangingPunct="0">
              <a:spcBef>
                <a:spcPct val="0"/>
              </a:spcBef>
              <a:spcAft>
                <a:spcPct val="0"/>
              </a:spcAft>
              <a:buClrTx/>
              <a:buSzTx/>
              <a:buFontTx/>
              <a:buChar char="•"/>
              <a:tabLst/>
              <a:defRPr/>
            </a:pPr>
            <a:r>
              <a:rPr kumimoji="0" lang="fr-FR" altLang="fr-FR" b="0" i="0" u="none" strike="noStrike" kern="1200" cap="none" spc="0" normalizeH="0" baseline="0" noProof="0">
                <a:ln>
                  <a:noFill/>
                </a:ln>
                <a:effectLst/>
                <a:uLnTx/>
                <a:uFillTx/>
                <a:latin typeface="Arial" panose="020B0604020202020204" pitchFamily="34" charset="0"/>
                <a:ea typeface="+mn-ea"/>
                <a:cs typeface="+mn-cs"/>
                <a:hlinkClick r:id="rId2"/>
              </a:rPr>
              <a:t>https://hive.apache.org</a:t>
            </a:r>
            <a:endParaRPr kumimoji="0" lang="fr-FR" altLang="fr-FR" b="0" i="0" u="none" strike="noStrike" kern="1200" cap="none" spc="0" normalizeH="0" baseline="0" noProof="0">
              <a:ln>
                <a:noFill/>
              </a:ln>
              <a:effectLst/>
              <a:uLnTx/>
              <a:uFillTx/>
              <a:latin typeface="Arial" panose="020B0604020202020204" pitchFamily="34" charset="0"/>
              <a:ea typeface="+mn-ea"/>
              <a:cs typeface="+mn-cs"/>
            </a:endParaRPr>
          </a:p>
          <a:p>
            <a:pPr marL="0" marR="0" lvl="0" indent="0" defTabSz="914400" rtl="0" eaLnBrk="0" fontAlgn="base" latinLnBrk="0" hangingPunct="0">
              <a:spcBef>
                <a:spcPct val="0"/>
              </a:spcBef>
              <a:spcAft>
                <a:spcPct val="0"/>
              </a:spcAft>
              <a:buClrTx/>
              <a:buSzTx/>
              <a:buFontTx/>
              <a:buChar char="•"/>
              <a:tabLst/>
              <a:defRPr/>
            </a:pPr>
            <a:r>
              <a:rPr kumimoji="0" lang="fr-FR" altLang="fr-FR" b="0" i="0" u="none" strike="noStrike" kern="1200" cap="none" spc="0" normalizeH="0" baseline="0" noProof="0">
                <a:ln>
                  <a:noFill/>
                </a:ln>
                <a:effectLst/>
                <a:uLnTx/>
                <a:uFillTx/>
                <a:latin typeface="Arial" panose="020B0604020202020204" pitchFamily="34" charset="0"/>
                <a:ea typeface="+mn-ea"/>
                <a:cs typeface="+mn-cs"/>
                <a:hlinkClick r:id="rId3"/>
              </a:rPr>
              <a:t>https://cwiki.apache.org/confluence/display/Hive/Home</a:t>
            </a:r>
            <a:r>
              <a:rPr kumimoji="0" lang="fr-FR" altLang="fr-FR" b="0" i="0" u="none" strike="noStrike" kern="1200" cap="none" spc="0" normalizeH="0" baseline="0" noProof="0">
                <a:ln>
                  <a:noFill/>
                </a:ln>
                <a:effectLst/>
                <a:uLnTx/>
                <a:uFillTx/>
                <a:latin typeface="Arial" panose="020B0604020202020204" pitchFamily="34" charset="0"/>
                <a:ea typeface="+mn-ea"/>
                <a:cs typeface="+mn-cs"/>
              </a:rPr>
              <a:t> </a:t>
            </a:r>
          </a:p>
          <a:p>
            <a:endParaRPr lang="fr-SN" dirty="0"/>
          </a:p>
        </p:txBody>
      </p:sp>
      <p:sp>
        <p:nvSpPr>
          <p:cNvPr id="18" name="Arc 1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Oval 19">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54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1D4075-FF1B-5CED-9960-551ADB638C57}"/>
              </a:ext>
            </a:extLst>
          </p:cNvPr>
          <p:cNvSpPr>
            <a:spLocks noGrp="1"/>
          </p:cNvSpPr>
          <p:nvPr>
            <p:ph type="title"/>
          </p:nvPr>
        </p:nvSpPr>
        <p:spPr>
          <a:xfrm>
            <a:off x="1143000" y="990599"/>
            <a:ext cx="9906000" cy="685800"/>
          </a:xfrm>
        </p:spPr>
        <p:txBody>
          <a:bodyPr anchor="t">
            <a:noAutofit/>
          </a:bodyPr>
          <a:lstStyle/>
          <a:p>
            <a:r>
              <a:rPr lang="fr-FR" sz="6000" dirty="0">
                <a:latin typeface="Arial Rounded MT Bold" panose="020F0704030504030204" pitchFamily="34" charset="0"/>
              </a:rPr>
              <a:t>Contenus</a:t>
            </a:r>
            <a:endParaRPr lang="fr-SN" sz="6000" dirty="0">
              <a:latin typeface="Arial Rounded MT Bold" panose="020F0704030504030204" pitchFamily="34" charset="0"/>
            </a:endParaRPr>
          </a:p>
        </p:txBody>
      </p:sp>
      <p:graphicFrame>
        <p:nvGraphicFramePr>
          <p:cNvPr id="5" name="Espace réservé du contenu 2">
            <a:extLst>
              <a:ext uri="{FF2B5EF4-FFF2-40B4-BE49-F238E27FC236}">
                <a16:creationId xmlns:a16="http://schemas.microsoft.com/office/drawing/2014/main" id="{5AFC82AF-2F64-9274-5450-B98E025D1728}"/>
              </a:ext>
            </a:extLst>
          </p:cNvPr>
          <p:cNvGraphicFramePr>
            <a:graphicFrameLocks noGrp="1"/>
          </p:cNvGraphicFramePr>
          <p:nvPr>
            <p:ph idx="1"/>
            <p:extLst>
              <p:ext uri="{D42A27DB-BD31-4B8C-83A1-F6EECF244321}">
                <p14:modId xmlns:p14="http://schemas.microsoft.com/office/powerpoint/2010/main" val="643822845"/>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789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D1F005C-CA5D-0173-1B5C-78C958EE9F18}"/>
              </a:ext>
            </a:extLst>
          </p:cNvPr>
          <p:cNvSpPr>
            <a:spLocks noGrp="1"/>
          </p:cNvSpPr>
          <p:nvPr>
            <p:ph type="title"/>
          </p:nvPr>
        </p:nvSpPr>
        <p:spPr>
          <a:xfrm>
            <a:off x="838200" y="365125"/>
            <a:ext cx="10515600" cy="1325563"/>
          </a:xfrm>
        </p:spPr>
        <p:txBody>
          <a:bodyPr>
            <a:normAutofit/>
          </a:bodyPr>
          <a:lstStyle/>
          <a:p>
            <a:r>
              <a:rPr lang="fr-SN"/>
              <a:t>INTRODUCTION</a:t>
            </a:r>
          </a:p>
        </p:txBody>
      </p:sp>
      <p:sp>
        <p:nvSpPr>
          <p:cNvPr id="34" name="Arc 3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D5EC38F8-5016-0BF4-510D-6AAA703CF466}"/>
              </a:ext>
            </a:extLst>
          </p:cNvPr>
          <p:cNvSpPr>
            <a:spLocks noGrp="1"/>
          </p:cNvSpPr>
          <p:nvPr>
            <p:ph idx="1"/>
          </p:nvPr>
        </p:nvSpPr>
        <p:spPr>
          <a:xfrm>
            <a:off x="838200" y="1825625"/>
            <a:ext cx="10515600" cy="4351338"/>
          </a:xfrm>
        </p:spPr>
        <p:txBody>
          <a:bodyPr>
            <a:normAutofit/>
          </a:bodyPr>
          <a:lstStyle/>
          <a:p>
            <a:r>
              <a:rPr lang="fr-FR" sz="1800"/>
              <a:t>La gestion et l'analyse des données massives sont des éléments essentiels dans le cycle de vie des données. Ils se divisent en différentes étapes :</a:t>
            </a:r>
          </a:p>
          <a:p>
            <a:pPr>
              <a:buFont typeface="Arial" panose="020B0604020202020204" pitchFamily="34" charset="0"/>
              <a:buChar char="•"/>
            </a:pPr>
            <a:r>
              <a:rPr lang="fr-FR" sz="1800"/>
              <a:t>Génération</a:t>
            </a:r>
          </a:p>
          <a:p>
            <a:pPr>
              <a:buFont typeface="Arial" panose="020B0604020202020204" pitchFamily="34" charset="0"/>
              <a:buChar char="•"/>
            </a:pPr>
            <a:r>
              <a:rPr lang="fr-FR" sz="1800"/>
              <a:t>Ingestion</a:t>
            </a:r>
          </a:p>
          <a:p>
            <a:pPr>
              <a:buFont typeface="Arial" panose="020B0604020202020204" pitchFamily="34" charset="0"/>
              <a:buChar char="•"/>
            </a:pPr>
            <a:r>
              <a:rPr lang="fr-FR" sz="1800"/>
              <a:t>Stockage</a:t>
            </a:r>
          </a:p>
          <a:p>
            <a:pPr>
              <a:buFont typeface="Arial" panose="020B0604020202020204" pitchFamily="34" charset="0"/>
              <a:buChar char="•"/>
            </a:pPr>
            <a:r>
              <a:rPr lang="fr-FR" sz="1800"/>
              <a:t>Transformation (ETL)</a:t>
            </a:r>
          </a:p>
          <a:p>
            <a:pPr>
              <a:buFont typeface="Arial" panose="020B0604020202020204" pitchFamily="34" charset="0"/>
              <a:buChar char="•"/>
            </a:pPr>
            <a:r>
              <a:rPr lang="fr-FR" sz="1800"/>
              <a:t>Service (ML, Analytics, etc.)</a:t>
            </a:r>
          </a:p>
          <a:p>
            <a:r>
              <a:rPr lang="fr-FR" sz="1800"/>
              <a:t>Apache Hive est l'une des technologies utilisées dans la transformation et l'analyse des données massives.</a:t>
            </a:r>
          </a:p>
          <a:p>
            <a:r>
              <a:rPr lang="fr-FR" sz="1800" b="1"/>
              <a:t>Objectif de la présentation :</a:t>
            </a:r>
            <a:endParaRPr lang="fr-FR" sz="1800"/>
          </a:p>
          <a:p>
            <a:pPr>
              <a:buFont typeface="Arial" panose="020B0604020202020204" pitchFamily="34" charset="0"/>
              <a:buChar char="•"/>
            </a:pPr>
            <a:r>
              <a:rPr lang="fr-FR" sz="1800"/>
              <a:t>Découvrir l’outil Apache Hive</a:t>
            </a:r>
          </a:p>
          <a:p>
            <a:pPr>
              <a:buFont typeface="Arial" panose="020B0604020202020204" pitchFamily="34" charset="0"/>
              <a:buChar char="•"/>
            </a:pPr>
            <a:r>
              <a:rPr lang="fr-FR" sz="1800"/>
              <a:t>Comprendre son rôle essentiel dans l'analyse des données</a:t>
            </a:r>
          </a:p>
          <a:p>
            <a:endParaRPr lang="fr-SN" sz="1800"/>
          </a:p>
        </p:txBody>
      </p:sp>
    </p:spTree>
    <p:extLst>
      <p:ext uri="{BB962C8B-B14F-4D97-AF65-F5344CB8AC3E}">
        <p14:creationId xmlns:p14="http://schemas.microsoft.com/office/powerpoint/2010/main" val="2805662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543FC2F-1EF1-1980-4FD8-0CD9120A21D1}"/>
              </a:ext>
            </a:extLst>
          </p:cNvPr>
          <p:cNvSpPr>
            <a:spLocks noGrp="1"/>
          </p:cNvSpPr>
          <p:nvPr>
            <p:ph type="title"/>
          </p:nvPr>
        </p:nvSpPr>
        <p:spPr>
          <a:xfrm>
            <a:off x="838200" y="365125"/>
            <a:ext cx="5558489" cy="1325563"/>
          </a:xfrm>
        </p:spPr>
        <p:txBody>
          <a:bodyPr>
            <a:normAutofit/>
          </a:bodyPr>
          <a:lstStyle/>
          <a:p>
            <a:r>
              <a:rPr lang="fr-SN"/>
              <a:t>Origine d’Apache Hive</a:t>
            </a:r>
          </a:p>
        </p:txBody>
      </p:sp>
      <p:sp>
        <p:nvSpPr>
          <p:cNvPr id="40" name="Freeform: Shape 3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CA0E3248-9DF1-60A2-479B-923F61872FE8}"/>
              </a:ext>
            </a:extLst>
          </p:cNvPr>
          <p:cNvSpPr>
            <a:spLocks noGrp="1"/>
          </p:cNvSpPr>
          <p:nvPr>
            <p:ph idx="1"/>
          </p:nvPr>
        </p:nvSpPr>
        <p:spPr>
          <a:xfrm>
            <a:off x="838200" y="1825625"/>
            <a:ext cx="5558489" cy="4351338"/>
          </a:xfrm>
        </p:spPr>
        <p:txBody>
          <a:bodyPr>
            <a:normAutofit/>
          </a:bodyPr>
          <a:lstStyle/>
          <a:p>
            <a:r>
              <a:rPr lang="fr-FR" sz="1600" dirty="0" err="1"/>
              <a:t>Hive</a:t>
            </a:r>
            <a:r>
              <a:rPr lang="fr-FR" sz="1600" dirty="0"/>
              <a:t> est un outil open source de gestion et d'analyse de données massives, conçu pour faciliter la requête et l'analyse des grandes quantités de données stockées dans des systèmes de fichiers distribués comme Hadoop.</a:t>
            </a:r>
          </a:p>
          <a:p>
            <a:r>
              <a:rPr lang="fr-FR" sz="1600" b="1" dirty="0"/>
              <a:t>Rôle de </a:t>
            </a:r>
            <a:r>
              <a:rPr lang="fr-FR" sz="1600" b="1" dirty="0" err="1"/>
              <a:t>Hive</a:t>
            </a:r>
            <a:r>
              <a:rPr lang="fr-FR" sz="1600" b="1" dirty="0"/>
              <a:t> dans l’écosystème du Big Data :</a:t>
            </a:r>
            <a:endParaRPr lang="fr-FR" sz="1600" dirty="0"/>
          </a:p>
          <a:p>
            <a:pPr>
              <a:buFont typeface="Arial" panose="020B0604020202020204" pitchFamily="34" charset="0"/>
              <a:buChar char="•"/>
            </a:pPr>
            <a:r>
              <a:rPr lang="fr-FR" sz="1600" dirty="0"/>
              <a:t>Connectivité avec les systèmes de stockage distribués</a:t>
            </a:r>
          </a:p>
          <a:p>
            <a:pPr>
              <a:buFont typeface="Arial" panose="020B0604020202020204" pitchFamily="34" charset="0"/>
              <a:buChar char="•"/>
            </a:pPr>
            <a:r>
              <a:rPr lang="fr-FR" sz="1600" dirty="0"/>
              <a:t>Facilite l'analyse des données en utilisant des requêtes SQL</a:t>
            </a:r>
          </a:p>
          <a:p>
            <a:pPr>
              <a:buFont typeface="Arial" panose="020B0604020202020204" pitchFamily="34" charset="0"/>
              <a:buChar char="•"/>
            </a:pPr>
            <a:r>
              <a:rPr lang="fr-FR" sz="1600" dirty="0"/>
              <a:t>Intégration avec d'autres outils Big Data</a:t>
            </a:r>
          </a:p>
          <a:p>
            <a:r>
              <a:rPr lang="fr-SN" sz="1600" dirty="0"/>
              <a:t>Son architecture de base est composée de:</a:t>
            </a:r>
          </a:p>
          <a:p>
            <a:pPr lvl="1"/>
            <a:r>
              <a:rPr lang="fr-FR" sz="1600" dirty="0" err="1"/>
              <a:t>Métastore</a:t>
            </a:r>
            <a:r>
              <a:rPr lang="fr-FR" sz="1600" dirty="0"/>
              <a:t> : Stocke les métadonnées de </a:t>
            </a:r>
            <a:r>
              <a:rPr lang="fr-FR" sz="1600" dirty="0" err="1"/>
              <a:t>Hive</a:t>
            </a:r>
            <a:endParaRPr lang="fr-FR" sz="1600" dirty="0"/>
          </a:p>
          <a:p>
            <a:pPr lvl="1"/>
            <a:r>
              <a:rPr lang="fr-FR" sz="1600" dirty="0"/>
              <a:t>Driver : Gère les requêtes et les plans de requêtes</a:t>
            </a:r>
          </a:p>
          <a:p>
            <a:pPr lvl="1"/>
            <a:r>
              <a:rPr lang="fr-FR" sz="1600" dirty="0"/>
              <a:t>Compiler : Compile les requêtes en tâches MapReduce</a:t>
            </a:r>
          </a:p>
          <a:p>
            <a:pPr lvl="1"/>
            <a:r>
              <a:rPr lang="fr-FR" sz="1600" dirty="0" err="1"/>
              <a:t>Execution</a:t>
            </a:r>
            <a:r>
              <a:rPr lang="fr-FR" sz="1600" dirty="0"/>
              <a:t> Engine : Exécute les tâches</a:t>
            </a:r>
          </a:p>
          <a:p>
            <a:pPr lvl="1"/>
            <a:r>
              <a:rPr lang="fr-FR" sz="1600" dirty="0"/>
              <a:t>HDFS : Stocke les données </a:t>
            </a:r>
          </a:p>
          <a:p>
            <a:pPr lvl="1"/>
            <a:endParaRPr lang="fr-SN" sz="1600" dirty="0"/>
          </a:p>
          <a:p>
            <a:pPr lvl="1"/>
            <a:endParaRPr lang="fr-SN" sz="1000" dirty="0"/>
          </a:p>
          <a:p>
            <a:endParaRPr lang="fr-SN" sz="1000" dirty="0"/>
          </a:p>
        </p:txBody>
      </p:sp>
      <p:sp>
        <p:nvSpPr>
          <p:cNvPr id="42" name="Oval 4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Block Arc 4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Freeform: Shape 4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8" name="Straight Connector 4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2" name="Arc 5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72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c 26">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EBFC5A6-301A-ADCB-E597-49462353D9CA}"/>
              </a:ext>
            </a:extLst>
          </p:cNvPr>
          <p:cNvSpPr>
            <a:spLocks noGrp="1"/>
          </p:cNvSpPr>
          <p:nvPr>
            <p:ph type="title"/>
          </p:nvPr>
        </p:nvSpPr>
        <p:spPr>
          <a:xfrm>
            <a:off x="838200" y="643467"/>
            <a:ext cx="2951205" cy="5571066"/>
          </a:xfrm>
        </p:spPr>
        <p:txBody>
          <a:bodyPr>
            <a:normAutofit/>
          </a:bodyPr>
          <a:lstStyle/>
          <a:p>
            <a:r>
              <a:rPr lang="fr-SN" sz="3100">
                <a:solidFill>
                  <a:srgbClr val="FFFFFF"/>
                </a:solidFill>
              </a:rPr>
              <a:t>INSTALLATION ET CONFIGURATION </a:t>
            </a:r>
          </a:p>
        </p:txBody>
      </p:sp>
      <p:graphicFrame>
        <p:nvGraphicFramePr>
          <p:cNvPr id="5" name="Espace réservé du contenu 2">
            <a:extLst>
              <a:ext uri="{FF2B5EF4-FFF2-40B4-BE49-F238E27FC236}">
                <a16:creationId xmlns:a16="http://schemas.microsoft.com/office/drawing/2014/main" id="{942334CE-4753-D275-E939-AEE2F5F0DECF}"/>
              </a:ext>
            </a:extLst>
          </p:cNvPr>
          <p:cNvGraphicFramePr>
            <a:graphicFrameLocks noGrp="1"/>
          </p:cNvGraphicFramePr>
          <p:nvPr>
            <p:ph idx="1"/>
            <p:extLst>
              <p:ext uri="{D42A27DB-BD31-4B8C-83A1-F6EECF244321}">
                <p14:modId xmlns:p14="http://schemas.microsoft.com/office/powerpoint/2010/main" val="1889261606"/>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259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503955C6-6ACC-FC53-8A08-D46E534C1C67}"/>
              </a:ext>
            </a:extLst>
          </p:cNvPr>
          <p:cNvSpPr>
            <a:spLocks noGrp="1"/>
          </p:cNvSpPr>
          <p:nvPr>
            <p:ph type="title"/>
          </p:nvPr>
        </p:nvSpPr>
        <p:spPr>
          <a:xfrm>
            <a:off x="621792" y="1161288"/>
            <a:ext cx="3602736" cy="4526280"/>
          </a:xfrm>
        </p:spPr>
        <p:txBody>
          <a:bodyPr>
            <a:normAutofit/>
          </a:bodyPr>
          <a:lstStyle/>
          <a:p>
            <a:r>
              <a:rPr lang="fr-SN" sz="6000" dirty="0">
                <a:latin typeface="Arial" panose="020B0604020202020204" pitchFamily="34" charset="0"/>
                <a:cs typeface="Arial" panose="020B0604020202020204" pitchFamily="34" charset="0"/>
              </a:rPr>
              <a:t>Tangente: Hadoop</a:t>
            </a:r>
          </a:p>
        </p:txBody>
      </p:sp>
      <p:sp>
        <p:nvSpPr>
          <p:cNvPr id="21" name="Rectangle 2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1">
            <a:extLst>
              <a:ext uri="{FF2B5EF4-FFF2-40B4-BE49-F238E27FC236}">
                <a16:creationId xmlns:a16="http://schemas.microsoft.com/office/drawing/2014/main" id="{E37DF5AC-0E78-C58B-94D3-8E5B5074493D}"/>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C54DED43-0AD0-6164-51A1-E6967AE1EAE6}"/>
              </a:ext>
            </a:extLst>
          </p:cNvPr>
          <p:cNvSpPr>
            <a:spLocks noChangeArrowheads="1"/>
          </p:cNvSpPr>
          <p:nvPr/>
        </p:nvSpPr>
        <p:spPr bwMode="auto">
          <a:xfrm>
            <a:off x="0" y="5170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Espace réservé du contenu 3">
            <a:extLst>
              <a:ext uri="{FF2B5EF4-FFF2-40B4-BE49-F238E27FC236}">
                <a16:creationId xmlns:a16="http://schemas.microsoft.com/office/drawing/2014/main" id="{6D1E05DA-8D5C-5C4F-DE29-C2EFE75D1B41}"/>
              </a:ext>
            </a:extLst>
          </p:cNvPr>
          <p:cNvSpPr>
            <a:spLocks/>
          </p:cNvSpPr>
          <p:nvPr/>
        </p:nvSpPr>
        <p:spPr>
          <a:xfrm>
            <a:off x="5313306" y="1748058"/>
            <a:ext cx="5894382" cy="4229230"/>
          </a:xfrm>
          <a:prstGeom prst="rect">
            <a:avLst/>
          </a:prstGeom>
        </p:spPr>
        <p:txBody>
          <a:bodyPr>
            <a:normAutofit fontScale="25000" lnSpcReduction="20000"/>
          </a:bodyPr>
          <a:lstStyle/>
          <a:p>
            <a:pPr defTabSz="512064">
              <a:spcAft>
                <a:spcPts val="600"/>
              </a:spcAft>
            </a:pPr>
            <a:r>
              <a:rPr lang="fr-FR" sz="9600" b="1" kern="1200" dirty="0">
                <a:solidFill>
                  <a:schemeClr val="tx1"/>
                </a:solidFill>
                <a:latin typeface="Arial" panose="020B0604020202020204" pitchFamily="34" charset="0"/>
                <a:ea typeface="+mn-ea"/>
                <a:cs typeface="Arial" panose="020B0604020202020204" pitchFamily="34" charset="0"/>
              </a:rPr>
              <a:t>Qu'est-ce qu'Apache Hadoop ?</a:t>
            </a:r>
            <a:endParaRPr lang="fr-FR" sz="9600" kern="1200" dirty="0">
              <a:solidFill>
                <a:schemeClr val="tx1"/>
              </a:solidFill>
              <a:latin typeface="Arial" panose="020B0604020202020204" pitchFamily="34" charset="0"/>
              <a:ea typeface="+mn-ea"/>
              <a:cs typeface="Arial" panose="020B0604020202020204" pitchFamily="34" charset="0"/>
            </a:endParaRPr>
          </a:p>
          <a:p>
            <a:pPr defTabSz="512064">
              <a:spcAft>
                <a:spcPts val="600"/>
              </a:spcAft>
              <a:buFont typeface="Arial" panose="020B0604020202020204" pitchFamily="34" charset="0"/>
              <a:buChar char="•"/>
            </a:pPr>
            <a:r>
              <a:rPr lang="fr-FR" sz="9600" kern="1200" dirty="0">
                <a:solidFill>
                  <a:schemeClr val="tx1"/>
                </a:solidFill>
                <a:latin typeface="Arial" panose="020B0604020202020204" pitchFamily="34" charset="0"/>
                <a:ea typeface="+mn-ea"/>
                <a:cs typeface="Arial" panose="020B0604020202020204" pitchFamily="34" charset="0"/>
              </a:rPr>
              <a:t>Plateforme open source pour le stockage et le traitement de grandes quantités de données.</a:t>
            </a:r>
          </a:p>
          <a:p>
            <a:pPr defTabSz="512064">
              <a:spcAft>
                <a:spcPts val="600"/>
              </a:spcAft>
              <a:buFont typeface="Arial" panose="020B0604020202020204" pitchFamily="34" charset="0"/>
              <a:buChar char="•"/>
            </a:pPr>
            <a:r>
              <a:rPr lang="fr-FR" sz="9600" kern="1200" dirty="0">
                <a:solidFill>
                  <a:schemeClr val="tx1"/>
                </a:solidFill>
                <a:latin typeface="Arial" panose="020B0604020202020204" pitchFamily="34" charset="0"/>
                <a:ea typeface="+mn-ea"/>
                <a:cs typeface="Arial" panose="020B0604020202020204" pitchFamily="34" charset="0"/>
              </a:rPr>
              <a:t>Analyse et traitement distribués.</a:t>
            </a:r>
          </a:p>
          <a:p>
            <a:pPr defTabSz="512064">
              <a:spcAft>
                <a:spcPts val="600"/>
              </a:spcAft>
            </a:pPr>
            <a:endParaRPr lang="fr-SN" sz="9600" kern="1200" dirty="0">
              <a:solidFill>
                <a:schemeClr val="tx1"/>
              </a:solidFill>
              <a:latin typeface="+mn-lt"/>
              <a:ea typeface="+mn-ea"/>
              <a:cs typeface="+mn-cs"/>
            </a:endParaRPr>
          </a:p>
          <a:p>
            <a:pPr defTabSz="512064">
              <a:spcAft>
                <a:spcPts val="600"/>
              </a:spcAft>
            </a:pPr>
            <a:r>
              <a:rPr lang="fr-FR" sz="9600" b="1" kern="1200" dirty="0">
                <a:solidFill>
                  <a:schemeClr val="tx1"/>
                </a:solidFill>
                <a:latin typeface="+mn-lt"/>
                <a:ea typeface="+mn-ea"/>
                <a:cs typeface="+mn-cs"/>
              </a:rPr>
              <a:t>Cas d'Utilisation :</a:t>
            </a:r>
            <a:endParaRPr lang="fr-FR" sz="9600" kern="1200" dirty="0">
              <a:solidFill>
                <a:schemeClr val="tx1"/>
              </a:solidFill>
              <a:latin typeface="+mn-lt"/>
              <a:ea typeface="+mn-ea"/>
              <a:cs typeface="+mn-cs"/>
            </a:endParaRPr>
          </a:p>
          <a:p>
            <a:pPr marL="256032" lvl="1" defTabSz="512064">
              <a:spcAft>
                <a:spcPts val="600"/>
              </a:spcAft>
            </a:pPr>
            <a:r>
              <a:rPr lang="fr-FR" sz="9600" kern="1200" dirty="0">
                <a:solidFill>
                  <a:schemeClr val="tx1"/>
                </a:solidFill>
                <a:latin typeface="+mn-lt"/>
                <a:ea typeface="+mn-ea"/>
                <a:cs typeface="+mn-cs"/>
              </a:rPr>
              <a:t>Analyse de Big Data</a:t>
            </a:r>
          </a:p>
          <a:p>
            <a:pPr marL="256032" lvl="1" defTabSz="512064">
              <a:spcAft>
                <a:spcPts val="600"/>
              </a:spcAft>
            </a:pPr>
            <a:r>
              <a:rPr lang="fr-FR" sz="9600" kern="1200" dirty="0">
                <a:solidFill>
                  <a:schemeClr val="tx1"/>
                </a:solidFill>
                <a:latin typeface="+mn-lt"/>
                <a:ea typeface="+mn-ea"/>
                <a:cs typeface="+mn-cs"/>
              </a:rPr>
              <a:t>Traitement en Temps Réel</a:t>
            </a:r>
          </a:p>
          <a:p>
            <a:pPr marL="256032" lvl="1" defTabSz="512064">
              <a:spcAft>
                <a:spcPts val="600"/>
              </a:spcAft>
            </a:pPr>
            <a:r>
              <a:rPr lang="fr-FR" sz="9600" kern="1200" dirty="0">
                <a:solidFill>
                  <a:schemeClr val="tx1"/>
                </a:solidFill>
                <a:latin typeface="+mn-lt"/>
                <a:ea typeface="+mn-ea"/>
                <a:cs typeface="+mn-cs"/>
              </a:rPr>
              <a:t>Entreposage de Données</a:t>
            </a:r>
          </a:p>
          <a:p>
            <a:pPr marL="256032" lvl="1" defTabSz="512064">
              <a:spcAft>
                <a:spcPts val="600"/>
              </a:spcAft>
            </a:pPr>
            <a:r>
              <a:rPr lang="fr-FR" sz="9600" kern="1200" dirty="0">
                <a:solidFill>
                  <a:schemeClr val="tx1"/>
                </a:solidFill>
                <a:latin typeface="+mn-lt"/>
                <a:ea typeface="+mn-ea"/>
                <a:cs typeface="+mn-cs"/>
              </a:rPr>
              <a:t>Apprentissage Automatique</a:t>
            </a:r>
            <a:endParaRPr lang="fr-SN" sz="9600" kern="1200" dirty="0">
              <a:solidFill>
                <a:schemeClr val="tx1"/>
              </a:solidFill>
              <a:latin typeface="+mn-lt"/>
              <a:ea typeface="+mn-ea"/>
              <a:cs typeface="+mn-cs"/>
            </a:endParaRPr>
          </a:p>
          <a:p>
            <a:pPr>
              <a:spcAft>
                <a:spcPts val="600"/>
              </a:spcAft>
            </a:pPr>
            <a:endParaRPr lang="fr-SN" dirty="0"/>
          </a:p>
        </p:txBody>
      </p:sp>
    </p:spTree>
    <p:extLst>
      <p:ext uri="{BB962C8B-B14F-4D97-AF65-F5344CB8AC3E}">
        <p14:creationId xmlns:p14="http://schemas.microsoft.com/office/powerpoint/2010/main" val="390091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D455406-8257-C0B1-5830-E2B68F97E2A7}"/>
              </a:ext>
            </a:extLst>
          </p:cNvPr>
          <p:cNvSpPr>
            <a:spLocks noGrp="1"/>
          </p:cNvSpPr>
          <p:nvPr>
            <p:ph type="title"/>
          </p:nvPr>
        </p:nvSpPr>
        <p:spPr>
          <a:xfrm>
            <a:off x="838200" y="459863"/>
            <a:ext cx="10515600" cy="1004594"/>
          </a:xfrm>
        </p:spPr>
        <p:txBody>
          <a:bodyPr>
            <a:normAutofit/>
          </a:bodyPr>
          <a:lstStyle/>
          <a:p>
            <a:pPr algn="ctr"/>
            <a:r>
              <a:rPr lang="fr-SN">
                <a:solidFill>
                  <a:srgbClr val="FFFFFF"/>
                </a:solidFill>
              </a:rPr>
              <a:t>AVANTAGES</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7B17B636-D61E-DA65-0423-CEA4D15259DC}"/>
              </a:ext>
            </a:extLst>
          </p:cNvPr>
          <p:cNvGraphicFramePr>
            <a:graphicFrameLocks noGrp="1"/>
          </p:cNvGraphicFramePr>
          <p:nvPr>
            <p:ph idx="1"/>
            <p:extLst>
              <p:ext uri="{D42A27DB-BD31-4B8C-83A1-F6EECF244321}">
                <p14:modId xmlns:p14="http://schemas.microsoft.com/office/powerpoint/2010/main" val="426362163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654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BA290DB2-072C-F4A6-F478-5E74AE305DBD}"/>
              </a:ext>
            </a:extLst>
          </p:cNvPr>
          <p:cNvSpPr>
            <a:spLocks noGrp="1"/>
          </p:cNvSpPr>
          <p:nvPr>
            <p:ph type="title"/>
          </p:nvPr>
        </p:nvSpPr>
        <p:spPr>
          <a:xfrm>
            <a:off x="1901162" y="3050434"/>
            <a:ext cx="3722933" cy="757130"/>
          </a:xfrm>
          <a:ln w="25400" cap="sq">
            <a:solidFill>
              <a:srgbClr val="FFFFFF"/>
            </a:solidFill>
            <a:miter lim="800000"/>
          </a:ln>
        </p:spPr>
        <p:txBody>
          <a:bodyPr wrap="square">
            <a:normAutofit/>
          </a:bodyPr>
          <a:lstStyle/>
          <a:p>
            <a:pPr algn="ctr"/>
            <a:r>
              <a:rPr lang="fr-SN" sz="2600">
                <a:solidFill>
                  <a:srgbClr val="FFFFFF"/>
                </a:solidFill>
              </a:rPr>
              <a:t>LIMITES ET ALTERNATIVES</a:t>
            </a:r>
          </a:p>
        </p:txBody>
      </p:sp>
      <p:sp>
        <p:nvSpPr>
          <p:cNvPr id="22" name="Rectangle 21">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62CE6963-CB81-25FE-C1D2-09653BEAAD78}"/>
              </a:ext>
            </a:extLst>
          </p:cNvPr>
          <p:cNvSpPr>
            <a:spLocks noGrp="1"/>
          </p:cNvSpPr>
          <p:nvPr>
            <p:ph sz="half" idx="1"/>
          </p:nvPr>
        </p:nvSpPr>
        <p:spPr>
          <a:xfrm>
            <a:off x="6574536" y="640080"/>
            <a:ext cx="5053066" cy="2546604"/>
          </a:xfrm>
        </p:spPr>
        <p:txBody>
          <a:bodyPr>
            <a:normAutofit/>
          </a:bodyPr>
          <a:lstStyle/>
          <a:p>
            <a:r>
              <a:rPr lang="fr-SN" sz="2000"/>
              <a:t>Limites:</a:t>
            </a:r>
          </a:p>
          <a:p>
            <a:pPr lvl="1"/>
            <a:r>
              <a:rPr lang="fr-FR" sz="2000"/>
              <a:t>Temps de latence élevé pour les petites requêtes</a:t>
            </a:r>
          </a:p>
          <a:p>
            <a:pPr lvl="1"/>
            <a:r>
              <a:rPr lang="fr-FR" sz="2000"/>
              <a:t>Dépendance à Hadoop et à HDFS</a:t>
            </a:r>
          </a:p>
          <a:p>
            <a:pPr lvl="1"/>
            <a:r>
              <a:rPr lang="fr-FR" sz="2000"/>
              <a:t>Limitations dans les types de données pris en charge </a:t>
            </a:r>
          </a:p>
          <a:p>
            <a:pPr lvl="1"/>
            <a:endParaRPr lang="fr-SN" sz="2000"/>
          </a:p>
          <a:p>
            <a:pPr lvl="1"/>
            <a:endParaRPr lang="fr-SN" sz="2000"/>
          </a:p>
        </p:txBody>
      </p:sp>
      <p:sp>
        <p:nvSpPr>
          <p:cNvPr id="6" name="Espace réservé du contenu 5">
            <a:extLst>
              <a:ext uri="{FF2B5EF4-FFF2-40B4-BE49-F238E27FC236}">
                <a16:creationId xmlns:a16="http://schemas.microsoft.com/office/drawing/2014/main" id="{82FE87CF-24B2-66DE-13B2-CC041D8A713D}"/>
              </a:ext>
            </a:extLst>
          </p:cNvPr>
          <p:cNvSpPr>
            <a:spLocks noGrp="1"/>
          </p:cNvSpPr>
          <p:nvPr>
            <p:ph sz="half" idx="2"/>
          </p:nvPr>
        </p:nvSpPr>
        <p:spPr>
          <a:xfrm>
            <a:off x="6570204" y="3671315"/>
            <a:ext cx="5057398" cy="2546605"/>
          </a:xfrm>
        </p:spPr>
        <p:txBody>
          <a:bodyPr>
            <a:normAutofit/>
          </a:bodyPr>
          <a:lstStyle/>
          <a:p>
            <a:pPr lvl="1"/>
            <a:r>
              <a:rPr lang="fr-SN" sz="2000" dirty="0"/>
              <a:t>Alternatives</a:t>
            </a:r>
            <a:endParaRPr lang="it-IT" sz="2000" dirty="0"/>
          </a:p>
          <a:p>
            <a:pPr lvl="2"/>
            <a:r>
              <a:rPr lang="it-IT" dirty="0"/>
              <a:t>Apache Spark SQL</a:t>
            </a:r>
          </a:p>
          <a:p>
            <a:pPr lvl="2"/>
            <a:r>
              <a:rPr lang="it-IT" dirty="0"/>
              <a:t>Presto</a:t>
            </a:r>
          </a:p>
          <a:p>
            <a:pPr lvl="2"/>
            <a:r>
              <a:rPr lang="it-IT" dirty="0"/>
              <a:t>Apache Impala </a:t>
            </a:r>
          </a:p>
          <a:p>
            <a:pPr lvl="2"/>
            <a:endParaRPr lang="fr-SN" dirty="0"/>
          </a:p>
        </p:txBody>
      </p:sp>
    </p:spTree>
    <p:extLst>
      <p:ext uri="{BB962C8B-B14F-4D97-AF65-F5344CB8AC3E}">
        <p14:creationId xmlns:p14="http://schemas.microsoft.com/office/powerpoint/2010/main" val="3840247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1AB64E-B8B2-6031-A0AE-5C00CEFB76DE}"/>
              </a:ext>
            </a:extLst>
          </p:cNvPr>
          <p:cNvSpPr>
            <a:spLocks noGrp="1"/>
          </p:cNvSpPr>
          <p:nvPr>
            <p:ph type="title"/>
          </p:nvPr>
        </p:nvSpPr>
        <p:spPr/>
        <p:txBody>
          <a:bodyPr/>
          <a:lstStyle/>
          <a:p>
            <a:pPr algn="ctr"/>
            <a:r>
              <a:rPr lang="fr-SN" dirty="0"/>
              <a:t>ALTERNATIVES</a:t>
            </a:r>
          </a:p>
        </p:txBody>
      </p:sp>
      <p:sp>
        <p:nvSpPr>
          <p:cNvPr id="5" name="Espace réservé du texte 4">
            <a:extLst>
              <a:ext uri="{FF2B5EF4-FFF2-40B4-BE49-F238E27FC236}">
                <a16:creationId xmlns:a16="http://schemas.microsoft.com/office/drawing/2014/main" id="{BABEB290-4CE4-D8C8-BB4F-BFBE1F38E972}"/>
              </a:ext>
            </a:extLst>
          </p:cNvPr>
          <p:cNvSpPr>
            <a:spLocks noGrp="1"/>
          </p:cNvSpPr>
          <p:nvPr>
            <p:ph type="body" idx="1"/>
          </p:nvPr>
        </p:nvSpPr>
        <p:spPr/>
        <p:txBody>
          <a:bodyPr/>
          <a:lstStyle/>
          <a:p>
            <a:r>
              <a:rPr lang="fr-SN" dirty="0"/>
              <a:t>APACHE SPARK SQL</a:t>
            </a:r>
          </a:p>
        </p:txBody>
      </p:sp>
      <p:graphicFrame>
        <p:nvGraphicFramePr>
          <p:cNvPr id="11" name="Espace réservé du contenu 5">
            <a:extLst>
              <a:ext uri="{FF2B5EF4-FFF2-40B4-BE49-F238E27FC236}">
                <a16:creationId xmlns:a16="http://schemas.microsoft.com/office/drawing/2014/main" id="{C6F21C75-A357-F64B-029C-3C4438256509}"/>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Espace réservé du texte 6">
            <a:extLst>
              <a:ext uri="{FF2B5EF4-FFF2-40B4-BE49-F238E27FC236}">
                <a16:creationId xmlns:a16="http://schemas.microsoft.com/office/drawing/2014/main" id="{0E2155D1-127C-5B37-3307-B575A5A38CFB}"/>
              </a:ext>
            </a:extLst>
          </p:cNvPr>
          <p:cNvSpPr>
            <a:spLocks noGrp="1"/>
          </p:cNvSpPr>
          <p:nvPr>
            <p:ph type="body" sz="quarter" idx="3"/>
          </p:nvPr>
        </p:nvSpPr>
        <p:spPr/>
        <p:txBody>
          <a:bodyPr/>
          <a:lstStyle/>
          <a:p>
            <a:r>
              <a:rPr lang="fr-SN" dirty="0"/>
              <a:t>APACHE IMPALA</a:t>
            </a:r>
          </a:p>
        </p:txBody>
      </p:sp>
      <p:sp>
        <p:nvSpPr>
          <p:cNvPr id="8" name="Espace réservé du contenu 7">
            <a:extLst>
              <a:ext uri="{FF2B5EF4-FFF2-40B4-BE49-F238E27FC236}">
                <a16:creationId xmlns:a16="http://schemas.microsoft.com/office/drawing/2014/main" id="{FF459721-208A-CC35-EB9C-50F6C3D5E36C}"/>
              </a:ext>
            </a:extLst>
          </p:cNvPr>
          <p:cNvSpPr>
            <a:spLocks noGrp="1"/>
          </p:cNvSpPr>
          <p:nvPr>
            <p:ph sz="quarter" idx="4"/>
          </p:nvPr>
        </p:nvSpPr>
        <p:spPr/>
        <p:txBody>
          <a:bodyPr>
            <a:normAutofit fontScale="85000" lnSpcReduction="20000"/>
          </a:bodyPr>
          <a:lstStyle/>
          <a:p>
            <a:r>
              <a:rPr lang="fr-FR" b="1" dirty="0"/>
              <a:t>Fonctionnalités Clés</a:t>
            </a:r>
          </a:p>
          <a:p>
            <a:pPr lvl="1"/>
            <a:r>
              <a:rPr lang="fr-FR" dirty="0"/>
              <a:t>Requêtes SQL à Faible Latence</a:t>
            </a:r>
          </a:p>
          <a:p>
            <a:pPr lvl="1"/>
            <a:r>
              <a:rPr lang="fr-FR" dirty="0"/>
              <a:t>Support des Formats de Données Communes</a:t>
            </a:r>
          </a:p>
          <a:p>
            <a:pPr lvl="1"/>
            <a:r>
              <a:rPr lang="fr-FR" dirty="0"/>
              <a:t>Intégration avec l'Écosystème Hadoop </a:t>
            </a:r>
          </a:p>
          <a:p>
            <a:pPr lvl="1"/>
            <a:r>
              <a:rPr lang="fr-FR" dirty="0"/>
              <a:t>Support Complet du SQL ANSI </a:t>
            </a:r>
          </a:p>
          <a:p>
            <a:pPr lvl="1"/>
            <a:r>
              <a:rPr lang="fr-FR" dirty="0"/>
              <a:t>Facilité d'Utilisation</a:t>
            </a:r>
          </a:p>
          <a:p>
            <a:r>
              <a:rPr lang="fr-FR" b="1" dirty="0"/>
              <a:t>Cas d'Utilisation</a:t>
            </a:r>
          </a:p>
          <a:p>
            <a:pPr lvl="1"/>
            <a:r>
              <a:rPr lang="fr-FR" dirty="0"/>
              <a:t>Analyse en Temps Réel.</a:t>
            </a:r>
          </a:p>
          <a:p>
            <a:pPr lvl="1"/>
            <a:r>
              <a:rPr lang="fr-FR" dirty="0"/>
              <a:t>Rapports et BI </a:t>
            </a:r>
          </a:p>
          <a:p>
            <a:pPr lvl="1"/>
            <a:r>
              <a:rPr lang="fr-FR" dirty="0"/>
              <a:t>Traitement de Données Big Data</a:t>
            </a:r>
          </a:p>
          <a:p>
            <a:pPr lvl="1"/>
            <a:r>
              <a:rPr lang="fr-FR" dirty="0"/>
              <a:t>Exploration de Données </a:t>
            </a:r>
          </a:p>
          <a:p>
            <a:endParaRPr lang="fr-SN" dirty="0"/>
          </a:p>
        </p:txBody>
      </p:sp>
    </p:spTree>
    <p:extLst>
      <p:ext uri="{BB962C8B-B14F-4D97-AF65-F5344CB8AC3E}">
        <p14:creationId xmlns:p14="http://schemas.microsoft.com/office/powerpoint/2010/main" val="417302825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462</Words>
  <Application>Microsoft Office PowerPoint</Application>
  <PresentationFormat>Grand écran</PresentationFormat>
  <Paragraphs>96</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Arial Rounded MT Bold</vt:lpstr>
      <vt:lpstr>Calibri</vt:lpstr>
      <vt:lpstr>Calibri Light</vt:lpstr>
      <vt:lpstr>Thème Office</vt:lpstr>
      <vt:lpstr>APACHE HIVE</vt:lpstr>
      <vt:lpstr>Contenus</vt:lpstr>
      <vt:lpstr>INTRODUCTION</vt:lpstr>
      <vt:lpstr>Origine d’Apache Hive</vt:lpstr>
      <vt:lpstr>INSTALLATION ET CONFIGURATION </vt:lpstr>
      <vt:lpstr>Tangente: Hadoop</vt:lpstr>
      <vt:lpstr>AVANTAGES</vt:lpstr>
      <vt:lpstr>LIMITES ET ALTERNATIVES</vt:lpstr>
      <vt:lpstr>ALTERNATIVES</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HIVE</dc:title>
  <dc:creator>Mouhamet Macquillou Alpha DIENE</dc:creator>
  <cp:lastModifiedBy>Mouhamet Macquillou Alpha DIENE</cp:lastModifiedBy>
  <cp:revision>1</cp:revision>
  <dcterms:created xsi:type="dcterms:W3CDTF">2024-07-04T09:29:21Z</dcterms:created>
  <dcterms:modified xsi:type="dcterms:W3CDTF">2024-07-12T10:56:26Z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2024-07-04T09:37:54Z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48d1b096-2588-471d-a11d-0993ca65c85f</vt:lpwstr>
  </property>
  <property fmtid="{D5CDD505-2E9C-101B-9397-08002B2CF9AE}" pid="8" name="MSIP_Label_e463cba9-5f6c-478d-9329-7b2295e4e8ed_ContentBits">
    <vt:lpwstr>0</vt:lpwstr>
  </property>
</Properties>
</file>