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BREW.s.a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Powered by: Noah King , Ted </a:t>
            </a:r>
            <a:r>
              <a:rPr lang="en-US" dirty="0" err="1" smtClean="0"/>
              <a:t>Sandridge</a:t>
            </a:r>
            <a:r>
              <a:rPr lang="en-US" dirty="0" smtClean="0"/>
              <a:t>, &amp; Faisal </a:t>
            </a:r>
            <a:r>
              <a:rPr lang="en-US" dirty="0" err="1" smtClean="0"/>
              <a:t>mohamed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2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brewery locator based off of city search.</a:t>
            </a:r>
          </a:p>
          <a:p>
            <a:r>
              <a:rPr lang="en-US" dirty="0" smtClean="0"/>
              <a:t>The motivation is to bring beer enthusiasts together and discover the many varieties of beers in the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efforts &amp; 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focused on each team members strengths when determining roles.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Noah – Float between front-end and back-end. (</a:t>
            </a:r>
            <a:r>
              <a:rPr lang="en-US" dirty="0" err="1" smtClean="0"/>
              <a:t>BreweryDB</a:t>
            </a:r>
            <a:r>
              <a:rPr lang="en-US" dirty="0" smtClean="0"/>
              <a:t> API, Firebase DB, assist with front-end UI, JS Injection for </a:t>
            </a:r>
            <a:r>
              <a:rPr lang="en-US" dirty="0" err="1" smtClean="0"/>
              <a:t>TrueSight</a:t>
            </a:r>
            <a:r>
              <a:rPr lang="en-US" dirty="0" smtClean="0"/>
              <a:t> Pulse)</a:t>
            </a:r>
          </a:p>
          <a:p>
            <a:pPr marL="0" indent="0">
              <a:buNone/>
            </a:pPr>
            <a:r>
              <a:rPr lang="en-US" dirty="0" smtClean="0"/>
              <a:t>Faisal – Front-end focus (Bootstrap, Styling, Positioning, UI)</a:t>
            </a:r>
          </a:p>
          <a:p>
            <a:pPr marL="0" indent="0">
              <a:buNone/>
            </a:pPr>
            <a:r>
              <a:rPr lang="en-US" dirty="0" smtClean="0"/>
              <a:t>Ted – Back-end focus (Google Maps API, Ajax, Functions, logic)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&amp;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 API was very difficult to work with due to a CORS issue. </a:t>
            </a:r>
          </a:p>
          <a:p>
            <a:r>
              <a:rPr lang="en-US" dirty="0" smtClean="0"/>
              <a:t>Syncing the backend together with the front end and keeping everyone on the most current code.</a:t>
            </a:r>
          </a:p>
          <a:p>
            <a:r>
              <a:rPr lang="en-US" dirty="0" smtClean="0"/>
              <a:t>Improvements we would like to add is styling the google maps more, and being able to automatically find the users location and input that as a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62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178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BREW.s.a.</vt:lpstr>
      <vt:lpstr>Description &amp; motivation</vt:lpstr>
      <vt:lpstr>Team efforts &amp; responsibilities </vt:lpstr>
      <vt:lpstr>Challenges &amp; Improvements</vt:lpstr>
    </vt:vector>
  </TitlesOfParts>
  <Company>BMC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BREW.s.a.</dc:title>
  <dc:creator>King, Noah</dc:creator>
  <cp:lastModifiedBy>King, Noah</cp:lastModifiedBy>
  <cp:revision>4</cp:revision>
  <dcterms:created xsi:type="dcterms:W3CDTF">2017-04-12T14:45:35Z</dcterms:created>
  <dcterms:modified xsi:type="dcterms:W3CDTF">2017-04-12T17:50:27Z</dcterms:modified>
</cp:coreProperties>
</file>