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16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3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3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6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9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1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5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045A848-D597-4029-A3B7-6471C07B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0" y="466164"/>
            <a:ext cx="6289186" cy="449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AD32F6-64F9-46FC-822F-C15CF44DB03C}"/>
              </a:ext>
            </a:extLst>
          </p:cNvPr>
          <p:cNvSpPr txBox="1"/>
          <p:nvPr/>
        </p:nvSpPr>
        <p:spPr>
          <a:xfrm>
            <a:off x="5222736" y="2505640"/>
            <a:ext cx="217743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30000" dirty="0">
                <a:latin typeface="Imprint MT Shadow" pitchFamily="82" charset="0"/>
              </a:rPr>
              <a:t>AIRBOURNE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58AAD-6418-4E30-904F-543ACF29A7B7}"/>
              </a:ext>
            </a:extLst>
          </p:cNvPr>
          <p:cNvSpPr txBox="1"/>
          <p:nvPr/>
        </p:nvSpPr>
        <p:spPr>
          <a:xfrm>
            <a:off x="5139846" y="25041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BAF5C-817C-4321-BBEA-130E41E373AD}"/>
              </a:ext>
            </a:extLst>
          </p:cNvPr>
          <p:cNvSpPr txBox="1"/>
          <p:nvPr/>
        </p:nvSpPr>
        <p:spPr>
          <a:xfrm>
            <a:off x="4097055" y="5127842"/>
            <a:ext cx="42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EFFECTS OF COVID ON TRAVEL</a:t>
            </a:r>
          </a:p>
        </p:txBody>
      </p:sp>
    </p:spTree>
    <p:extLst>
      <p:ext uri="{BB962C8B-B14F-4D97-AF65-F5344CB8AC3E}">
        <p14:creationId xmlns:p14="http://schemas.microsoft.com/office/powerpoint/2010/main" val="29657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BC63-8286-4450-B80D-55C6165D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1343-C245-4CDA-9439-9EF5A2FCEE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27D6-1892-4314-95BC-B25D7022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E7B4-0F66-4384-A446-77A811657B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6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DE61-42F1-470D-B2E6-62D013A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D5FA-9C5B-470E-9F7A-6A1936A4DF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3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5021-7DA2-4CA5-A28C-6BBDDE96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355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F916-3A65-4914-971A-128E5BA9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29E6-A268-4A8D-8BDE-909C29E2E9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Delfrieda</a:t>
            </a:r>
            <a:r>
              <a:rPr lang="en-US" dirty="0"/>
              <a:t> </a:t>
            </a:r>
            <a:r>
              <a:rPr lang="en-US" dirty="0" err="1"/>
              <a:t>mcknight</a:t>
            </a:r>
            <a:r>
              <a:rPr lang="en-US" dirty="0"/>
              <a:t> </a:t>
            </a:r>
          </a:p>
          <a:p>
            <a:r>
              <a:rPr lang="en-US" dirty="0"/>
              <a:t>Jacqueline THOMPSON</a:t>
            </a:r>
          </a:p>
          <a:p>
            <a:r>
              <a:rPr lang="en-US" dirty="0"/>
              <a:t>JOAN </a:t>
            </a:r>
            <a:r>
              <a:rPr lang="en-US" dirty="0" err="1"/>
              <a:t>Izundu</a:t>
            </a:r>
            <a:endParaRPr lang="en-US" dirty="0"/>
          </a:p>
          <a:p>
            <a:r>
              <a:rPr lang="en-US" dirty="0"/>
              <a:t>SHEILA CAVAZOS</a:t>
            </a:r>
          </a:p>
          <a:p>
            <a:r>
              <a:rPr lang="en-US" dirty="0"/>
              <a:t>TENISHA THOMPSON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9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80EF-81E3-4844-95FB-434DDE10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Delfrieda</a:t>
            </a:r>
            <a:r>
              <a:rPr lang="en-US" dirty="0"/>
              <a:t> (Frieda) </a:t>
            </a:r>
            <a:r>
              <a:rPr lang="en-US" dirty="0" err="1"/>
              <a:t>mcknight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0D77-9EE2-4CD9-88C9-96A1045FCC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177419" cy="3311189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Currently employed as a Fiscal analyst for </a:t>
            </a:r>
            <a:r>
              <a:rPr lang="en-US" sz="2000" dirty="0" err="1">
                <a:latin typeface="Imprint MT Shadow" pitchFamily="82" charset="0"/>
              </a:rPr>
              <a:t>Scdhhs</a:t>
            </a:r>
            <a:r>
              <a:rPr lang="en-US" sz="2000" dirty="0">
                <a:latin typeface="Imprint MT Shadow" pitchFamily="82" charset="0"/>
              </a:rPr>
              <a:t> (Medicaid)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Employment background: finance insurance, medical claims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Strengths: team player, </a:t>
            </a:r>
            <a:r>
              <a:rPr lang="en-US" sz="2000" dirty="0" err="1">
                <a:latin typeface="Imprint MT Shadow" pitchFamily="82" charset="0"/>
              </a:rPr>
              <a:t>trello</a:t>
            </a:r>
            <a:r>
              <a:rPr lang="en-US" sz="2000" dirty="0">
                <a:latin typeface="Imprint MT Shadow" pitchFamily="82" charset="0"/>
              </a:rPr>
              <a:t>, tableau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Hobbies: </a:t>
            </a:r>
            <a:r>
              <a:rPr lang="en-US" sz="2000" dirty="0" err="1">
                <a:latin typeface="Imprint MT Shadow" pitchFamily="82" charset="0"/>
              </a:rPr>
              <a:t>listenING</a:t>
            </a:r>
            <a:r>
              <a:rPr lang="en-US" sz="2000" dirty="0">
                <a:latin typeface="Imprint MT Shadow" pitchFamily="82" charset="0"/>
              </a:rPr>
              <a:t> to podcast, makeup and traveling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Interesting fact: I wanted to be a dental hygienist but realized I didn’t want to touch people</a:t>
            </a:r>
          </a:p>
          <a:p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47A2664-16F0-46AB-80FD-6313C385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25" y="1728411"/>
            <a:ext cx="3646174" cy="36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D561-975A-4FAA-A122-8F75F551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Jacqueline (JACKIE) THOMPSON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0180-E85D-4319-8DD0-0020C741D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37300"/>
            <a:ext cx="8304233" cy="3311189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Currently employed: </a:t>
            </a:r>
            <a:r>
              <a:rPr lang="en-US" sz="1800" b="0" i="0" dirty="0" err="1">
                <a:solidFill>
                  <a:srgbClr val="1D1C1D"/>
                </a:solidFill>
                <a:effectLst/>
                <a:latin typeface="Slack-Lato"/>
              </a:rPr>
              <a:t>MetroTransit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 Bus Operator for the Metropolitan Council in Minneapolis, MN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Employment background: 16 years working as a Social Worker for The Bridge for Youth serving youth and families in crisis specifically system involved youth between the ages of 16 and 24, 9.5  years for </a:t>
            </a:r>
            <a:r>
              <a:rPr lang="en-US" sz="1800" b="0" i="0" dirty="0" err="1">
                <a:solidFill>
                  <a:srgbClr val="1D1C1D"/>
                </a:solidFill>
                <a:effectLst/>
                <a:latin typeface="Slack-Lato"/>
              </a:rPr>
              <a:t>MetroTransit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 as a Bus Operator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Strengths: Analyzing data and summarizing what it means, Python and R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Hobbies: Gardening ( I really love flowers and plants), Baking, Listening and reading music, and I love to laugh and enjoy the joys of life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Interesting fact: I know how to play the trumpet and piano</a:t>
            </a: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7185AF-1200-4BC7-A032-1268949C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34" y="2108000"/>
            <a:ext cx="2631171" cy="31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D497-6190-408A-8A22-137DBDAB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JOAN (JUNI) </a:t>
            </a:r>
            <a:r>
              <a:rPr lang="en-US" dirty="0" err="1"/>
              <a:t>Izundu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BDF2-D008-4FCF-AD0C-F4A8370CBB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AEE-6CD5-4E0B-B661-D3BA6896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Sheila cavazos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DFE8-5FC2-471E-AE21-EE177C087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594953" cy="3311189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Currently employed as a Credit Dispute Investigator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Employment background: Sales, insurance and data entry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Strengths: visualizations, graphics and python, tableau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Hobbies: reading, hiking, running, and being outdoors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Imprint MT Shadow" pitchFamily="82" charset="0"/>
              </a:rPr>
              <a:t>Interesting fact: I live on a farm and raise pigs, COWS, AND CHICKENS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E6A99D-A480-43A1-9FE7-E7AC2D39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20177" y="1236473"/>
            <a:ext cx="4729271" cy="354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BA32-66F4-4145-88F1-5659192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TENISHA THOMPSON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7250-8709-415A-A69B-DD5DCB3DEA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2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360B-CA21-4920-BBA8-6BC37BB4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airbourne</a:t>
            </a:r>
            <a:r>
              <a:rPr lang="en-US" dirty="0"/>
              <a:t> </a:t>
            </a:r>
            <a:r>
              <a:rPr lang="en-US" dirty="0" err="1"/>
              <a:t>intorduction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C5AD-8B20-46CB-87E0-4E155B05C6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CD8D-6703-48F2-AE04-FD44D4E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2B48-57BE-4D26-B922-58C1C7828C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Main Event</vt:lpstr>
      <vt:lpstr>PowerPoint Presentation</vt:lpstr>
      <vt:lpstr>TEAM MEMBERS</vt:lpstr>
      <vt:lpstr>Delfrieda (Frieda) mcknight</vt:lpstr>
      <vt:lpstr>Jacqueline (JACKIE) THOMPSON</vt:lpstr>
      <vt:lpstr>JOAN (JUNI) Izundu</vt:lpstr>
      <vt:lpstr>Sheila cavazos</vt:lpstr>
      <vt:lpstr>TENISHA THOMPSON</vt:lpstr>
      <vt:lpstr>airbourne intorduction</vt:lpstr>
      <vt:lpstr>methods</vt:lpstr>
      <vt:lpstr>results</vt:lpstr>
      <vt:lpstr>summary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korey.cavazos</dc:creator>
  <cp:lastModifiedBy>korey.cavazos</cp:lastModifiedBy>
  <cp:revision>1</cp:revision>
  <dcterms:created xsi:type="dcterms:W3CDTF">2022-04-28T01:40:23Z</dcterms:created>
  <dcterms:modified xsi:type="dcterms:W3CDTF">2022-04-29T18:21:12Z</dcterms:modified>
</cp:coreProperties>
</file>