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4" r:id="rId7"/>
    <p:sldId id="258" r:id="rId8"/>
    <p:sldId id="259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3923" autoAdjust="0"/>
  </p:normalViewPr>
  <p:slideViewPr>
    <p:cSldViewPr snapToGrid="0">
      <p:cViewPr varScale="1">
        <p:scale>
          <a:sx n="68" d="100"/>
          <a:sy n="68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4-18T15:12:27.53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2" dt="2022-04-18T15:21:03.922" idx="2">
    <p:pos x="10" y="106"/>
    <p:text/>
    <p:extLst>
      <p:ext uri="{C676402C-5697-4E1C-873F-D02D1690AC5C}">
        <p15:threadingInfo xmlns:p15="http://schemas.microsoft.com/office/powerpoint/2012/main" timeZoneBias="300">
          <p15:parentCm authorId="2" idx="1"/>
        </p15:threadingInfo>
      </p:ext>
    </p:extLst>
  </p:cm>
  <p:cm authorId="2" dt="2022-04-18T15:21:22.750" idx="3">
    <p:pos x="10" y="202"/>
    <p:text/>
    <p:extLst>
      <p:ext uri="{C676402C-5697-4E1C-873F-D02D1690AC5C}">
        <p15:threadingInfo xmlns:p15="http://schemas.microsoft.com/office/powerpoint/2012/main" timeZoneBias="300">
          <p15:parentCm authorId="2" idx="1"/>
        </p15:threadingInfo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Meeting Dates and Time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Scrum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Resources for data Wrangling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Slack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Github</a:t>
          </a:r>
          <a:endParaRPr lang="en-US" dirty="0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949AF3AD-2D27-44B3-8F78-887CECC2869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Trello</a:t>
          </a:r>
        </a:p>
      </dgm:t>
    </dgm:pt>
    <dgm:pt modelId="{0D48FA53-D4D9-4CCE-A338-468B226A29AB}" type="parTrans" cxnId="{81009130-52E0-452E-AEC0-CF7374C40929}">
      <dgm:prSet/>
      <dgm:spPr/>
      <dgm:t>
        <a:bodyPr/>
        <a:lstStyle/>
        <a:p>
          <a:endParaRPr lang="en-US"/>
        </a:p>
      </dgm:t>
    </dgm:pt>
    <dgm:pt modelId="{F8300E58-913F-4C3E-9483-29F71B752E70}" type="sibTrans" cxnId="{81009130-52E0-452E-AEC0-CF7374C40929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EF905F9D-6F2C-4760-9CB1-602454831CDE}" type="pres">
      <dgm:prSet presAssocID="{5605D28D-2CE6-4513-8566-952984E21E14}" presName="text_2" presStyleLbl="node1" presStyleIdx="1" presStyleCnt="3">
        <dgm:presLayoutVars>
          <dgm:bulletEnabled val="1"/>
        </dgm:presLayoutVars>
      </dgm:prSet>
      <dgm:spPr/>
    </dgm:pt>
    <dgm:pt modelId="{424072CF-ADB3-4781-AC24-1564E132F0FF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3"/>
      <dgm:spPr/>
    </dgm:pt>
    <dgm:pt modelId="{C6F93F0E-2B18-4ACE-9E8B-768DA108C9DF}" type="pres">
      <dgm:prSet presAssocID="{949AF3AD-2D27-44B3-8F78-887CECC2869C}" presName="text_3" presStyleLbl="node1" presStyleIdx="2" presStyleCnt="3">
        <dgm:presLayoutVars>
          <dgm:bulletEnabled val="1"/>
        </dgm:presLayoutVars>
      </dgm:prSet>
      <dgm:spPr/>
    </dgm:pt>
    <dgm:pt modelId="{E965E267-0E7C-4E72-A0B6-24DA7EAF4A14}" type="pres">
      <dgm:prSet presAssocID="{949AF3AD-2D27-44B3-8F78-887CECC2869C}" presName="accent_3" presStyleCnt="0"/>
      <dgm:spPr/>
    </dgm:pt>
    <dgm:pt modelId="{3F5820F5-4439-4A9A-BF05-30860A77ED62}" type="pres">
      <dgm:prSet presAssocID="{949AF3AD-2D27-44B3-8F78-887CECC2869C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81009130-52E0-452E-AEC0-CF7374C40929}" srcId="{7E5AA53B-3EEE-4DE4-BB81-9044890C2946}" destId="{949AF3AD-2D27-44B3-8F78-887CECC2869C}" srcOrd="2" destOrd="0" parTransId="{0D48FA53-D4D9-4CCE-A338-468B226A29AB}" sibTransId="{F8300E58-913F-4C3E-9483-29F71B752E70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2B872B98-3EEC-430A-82D1-81A233E01BD5}" type="presOf" srcId="{949AF3AD-2D27-44B3-8F78-887CECC2869C}" destId="{C6F93F0E-2B18-4ACE-9E8B-768DA108C9DF}" srcOrd="0" destOrd="0" presId="urn:microsoft.com/office/officeart/2008/layout/VerticalCurvedList"/>
    <dgm:cxn modelId="{510320D9-AE73-4EF7-975B-2DDFF0199992}" type="presOf" srcId="{5605D28D-2CE6-4513-8566-952984E21E14}" destId="{EF905F9D-6F2C-4760-9CB1-602454831CDE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191C69C1-9F62-4C9F-9D67-F021CBF80F90}" type="presParOf" srcId="{90561C55-3C6E-4D53-85E1-2C50BCDDA392}" destId="{EF905F9D-6F2C-4760-9CB1-602454831CDE}" srcOrd="3" destOrd="0" presId="urn:microsoft.com/office/officeart/2008/layout/VerticalCurvedList"/>
    <dgm:cxn modelId="{941991E3-B267-4701-9DEA-D0949497FE99}" type="presParOf" srcId="{90561C55-3C6E-4D53-85E1-2C50BCDDA392}" destId="{424072CF-ADB3-4781-AC24-1564E132F0FF}" srcOrd="4" destOrd="0" presId="urn:microsoft.com/office/officeart/2008/layout/VerticalCurvedList"/>
    <dgm:cxn modelId="{D34AA699-BFE8-4CEE-9A32-EDECBB8921AE}" type="presParOf" srcId="{424072CF-ADB3-4781-AC24-1564E132F0FF}" destId="{A965097E-32F1-4AB8-8C4E-2814A7596B2F}" srcOrd="0" destOrd="0" presId="urn:microsoft.com/office/officeart/2008/layout/VerticalCurvedList"/>
    <dgm:cxn modelId="{88FDD452-3470-4C71-8341-2883FE869224}" type="presParOf" srcId="{90561C55-3C6E-4D53-85E1-2C50BCDDA392}" destId="{C6F93F0E-2B18-4ACE-9E8B-768DA108C9DF}" srcOrd="5" destOrd="0" presId="urn:microsoft.com/office/officeart/2008/layout/VerticalCurvedList"/>
    <dgm:cxn modelId="{5ED5190C-80AC-4C53-B709-2F922FE34CC5}" type="presParOf" srcId="{90561C55-3C6E-4D53-85E1-2C50BCDDA392}" destId="{E965E267-0E7C-4E72-A0B6-24DA7EAF4A14}" srcOrd="6" destOrd="0" presId="urn:microsoft.com/office/officeart/2008/layout/VerticalCurvedList"/>
    <dgm:cxn modelId="{7ECA3F6B-8241-49C9-AADF-BAC142595B89}" type="presParOf" srcId="{E965E267-0E7C-4E72-A0B6-24DA7EAF4A14}" destId="{3F5820F5-4439-4A9A-BF05-30860A77ED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Tableau</a:t>
          </a: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</a:t>
          </a:r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949AF3AD-2D27-44B3-8F78-887CECC2869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 Studio</a:t>
          </a:r>
        </a:p>
      </dgm:t>
    </dgm:pt>
    <dgm:pt modelId="{0D48FA53-D4D9-4CCE-A338-468B226A29AB}" type="parTrans" cxnId="{81009130-52E0-452E-AEC0-CF7374C40929}">
      <dgm:prSet/>
      <dgm:spPr/>
      <dgm:t>
        <a:bodyPr/>
        <a:lstStyle/>
        <a:p>
          <a:endParaRPr lang="en-US"/>
        </a:p>
      </dgm:t>
    </dgm:pt>
    <dgm:pt modelId="{F8300E58-913F-4C3E-9483-29F71B752E70}" type="sibTrans" cxnId="{81009130-52E0-452E-AEC0-CF7374C40929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4FB76116-E11F-4188-AB0F-77F45879047F}" type="pres">
      <dgm:prSet presAssocID="{0BEF68B8-1228-47BB-83B5-7B9CD1E3F84E}" presName="text_1" presStyleLbl="node1" presStyleIdx="0" presStyleCnt="3">
        <dgm:presLayoutVars>
          <dgm:bulletEnabled val="1"/>
        </dgm:presLayoutVars>
      </dgm:prSet>
      <dgm:spPr/>
    </dgm:pt>
    <dgm:pt modelId="{BE3BAEA1-D19D-4FCB-85A4-9526AD25AA75}" type="pres">
      <dgm:prSet presAssocID="{0BEF68B8-1228-47BB-83B5-7B9CD1E3F84E}" presName="accent_1" presStyleCnt="0"/>
      <dgm:spPr/>
    </dgm:pt>
    <dgm:pt modelId="{3F8116AC-FAC3-4E95-9865-93CCFEB191B9}" type="pres">
      <dgm:prSet presAssocID="{0BEF68B8-1228-47BB-83B5-7B9CD1E3F84E}" presName="accentRepeatNode" presStyleLbl="solidFgAcc1" presStyleIdx="0" presStyleCnt="3"/>
      <dgm:spPr/>
    </dgm:pt>
    <dgm:pt modelId="{823B289A-DD94-4A61-BF9A-06227C7B9000}" type="pres">
      <dgm:prSet presAssocID="{5605D28D-2CE6-4513-8566-952984E21E14}" presName="text_2" presStyleLbl="node1" presStyleIdx="1" presStyleCnt="3">
        <dgm:presLayoutVars>
          <dgm:bulletEnabled val="1"/>
        </dgm:presLayoutVars>
      </dgm:prSet>
      <dgm:spPr/>
    </dgm:pt>
    <dgm:pt modelId="{338283DD-8E65-4641-9147-2317A114D292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3"/>
      <dgm:spPr/>
    </dgm:pt>
    <dgm:pt modelId="{7EC1AB8C-3F01-4EEF-B832-588D29D57262}" type="pres">
      <dgm:prSet presAssocID="{949AF3AD-2D27-44B3-8F78-887CECC2869C}" presName="text_3" presStyleLbl="node1" presStyleIdx="2" presStyleCnt="3">
        <dgm:presLayoutVars>
          <dgm:bulletEnabled val="1"/>
        </dgm:presLayoutVars>
      </dgm:prSet>
      <dgm:spPr/>
    </dgm:pt>
    <dgm:pt modelId="{934DE564-E7BE-4DEE-BF57-517D92E010DA}" type="pres">
      <dgm:prSet presAssocID="{949AF3AD-2D27-44B3-8F78-887CECC2869C}" presName="accent_3" presStyleCnt="0"/>
      <dgm:spPr/>
    </dgm:pt>
    <dgm:pt modelId="{3F5820F5-4439-4A9A-BF05-30860A77ED62}" type="pres">
      <dgm:prSet presAssocID="{949AF3AD-2D27-44B3-8F78-887CECC2869C}" presName="accentRepeatNode" presStyleLbl="solidFgAcc1" presStyleIdx="2" presStyleCnt="3"/>
      <dgm:spPr/>
    </dgm:pt>
  </dgm:ptLst>
  <dgm:cxnLst>
    <dgm:cxn modelId="{35945C07-70BD-4164-838A-FB013AE8D65D}" type="presOf" srcId="{0BEF68B8-1228-47BB-83B5-7B9CD1E3F84E}" destId="{4FB76116-E11F-4188-AB0F-77F45879047F}" srcOrd="0" destOrd="0" presId="urn:microsoft.com/office/officeart/2008/layout/VerticalCurvedList"/>
    <dgm:cxn modelId="{CD8FBB07-BA6F-4A44-9EBD-0C22DD447A4A}" type="presOf" srcId="{949AF3AD-2D27-44B3-8F78-887CECC2869C}" destId="{7EC1AB8C-3F01-4EEF-B832-588D29D57262}" srcOrd="0" destOrd="0" presId="urn:microsoft.com/office/officeart/2008/layout/VerticalCurvedList"/>
    <dgm:cxn modelId="{523E4817-3373-4651-814F-202C9ED67313}" type="presOf" srcId="{5605D28D-2CE6-4513-8566-952984E21E14}" destId="{823B289A-DD94-4A61-BF9A-06227C7B9000}" srcOrd="0" destOrd="0" presId="urn:microsoft.com/office/officeart/2008/layout/VerticalCurvedList"/>
    <dgm:cxn modelId="{81009130-52E0-452E-AEC0-CF7374C40929}" srcId="{7E5AA53B-3EEE-4DE4-BB81-9044890C2946}" destId="{949AF3AD-2D27-44B3-8F78-887CECC2869C}" srcOrd="2" destOrd="0" parTransId="{0D48FA53-D4D9-4CCE-A338-468B226A29AB}" sibTransId="{F8300E58-913F-4C3E-9483-29F71B752E70}"/>
    <dgm:cxn modelId="{3DAB867B-BB00-4383-B65C-1F6CD79724FD}" type="presOf" srcId="{FD949706-EDCC-4ADC-8EDF-8EDA49C92325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0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D0B17EC3-BCB8-4CBA-9ADE-89D4B55A5A3F}" type="presParOf" srcId="{90561C55-3C6E-4D53-85E1-2C50BCDDA392}" destId="{4FB76116-E11F-4188-AB0F-77F45879047F}" srcOrd="1" destOrd="0" presId="urn:microsoft.com/office/officeart/2008/layout/VerticalCurvedList"/>
    <dgm:cxn modelId="{ADBB23B6-1600-4B3E-BCFE-B54A7F4C4E19}" type="presParOf" srcId="{90561C55-3C6E-4D53-85E1-2C50BCDDA392}" destId="{BE3BAEA1-D19D-4FCB-85A4-9526AD25AA75}" srcOrd="2" destOrd="0" presId="urn:microsoft.com/office/officeart/2008/layout/VerticalCurvedList"/>
    <dgm:cxn modelId="{2FA26066-577F-477D-BAB0-5FAF7C8F2175}" type="presParOf" srcId="{BE3BAEA1-D19D-4FCB-85A4-9526AD25AA75}" destId="{3F8116AC-FAC3-4E95-9865-93CCFEB191B9}" srcOrd="0" destOrd="0" presId="urn:microsoft.com/office/officeart/2008/layout/VerticalCurvedList"/>
    <dgm:cxn modelId="{BB8C73F1-2B1B-46E6-B417-15130B5E456E}" type="presParOf" srcId="{90561C55-3C6E-4D53-85E1-2C50BCDDA392}" destId="{823B289A-DD94-4A61-BF9A-06227C7B9000}" srcOrd="3" destOrd="0" presId="urn:microsoft.com/office/officeart/2008/layout/VerticalCurvedList"/>
    <dgm:cxn modelId="{9B379D98-32C7-4F1F-9C6B-720BE61E0466}" type="presParOf" srcId="{90561C55-3C6E-4D53-85E1-2C50BCDDA392}" destId="{338283DD-8E65-4641-9147-2317A114D292}" srcOrd="4" destOrd="0" presId="urn:microsoft.com/office/officeart/2008/layout/VerticalCurvedList"/>
    <dgm:cxn modelId="{CCAE47DA-13CD-4B01-9EAA-38DB5A94A491}" type="presParOf" srcId="{338283DD-8E65-4641-9147-2317A114D292}" destId="{A965097E-32F1-4AB8-8C4E-2814A7596B2F}" srcOrd="0" destOrd="0" presId="urn:microsoft.com/office/officeart/2008/layout/VerticalCurvedList"/>
    <dgm:cxn modelId="{B395BA3D-19E2-446B-93FB-5C26A61F2B2F}" type="presParOf" srcId="{90561C55-3C6E-4D53-85E1-2C50BCDDA392}" destId="{7EC1AB8C-3F01-4EEF-B832-588D29D57262}" srcOrd="5" destOrd="0" presId="urn:microsoft.com/office/officeart/2008/layout/VerticalCurvedList"/>
    <dgm:cxn modelId="{BC723C20-65D8-4F74-8CDD-D6134A9B058A}" type="presParOf" srcId="{90561C55-3C6E-4D53-85E1-2C50BCDDA392}" destId="{934DE564-E7BE-4DEE-BF57-517D92E010DA}" srcOrd="6" destOrd="0" presId="urn:microsoft.com/office/officeart/2008/layout/VerticalCurvedList"/>
    <dgm:cxn modelId="{0980A9F4-2FA5-441A-AC97-3839E11D7386}" type="presParOf" srcId="{934DE564-E7BE-4DEE-BF57-517D92E010DA}" destId="{3F5820F5-4439-4A9A-BF05-30860A77ED6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 105C</a:t>
          </a:r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106C</a:t>
          </a:r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949AF3AD-2D27-44B3-8F78-887CECC2869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 104C</a:t>
          </a:r>
        </a:p>
      </dgm:t>
    </dgm:pt>
    <dgm:pt modelId="{0D48FA53-D4D9-4CCE-A338-468B226A29AB}" type="parTrans" cxnId="{81009130-52E0-452E-AEC0-CF7374C40929}">
      <dgm:prSet/>
      <dgm:spPr/>
      <dgm:t>
        <a:bodyPr/>
        <a:lstStyle/>
        <a:p>
          <a:endParaRPr lang="en-US"/>
        </a:p>
      </dgm:t>
    </dgm:pt>
    <dgm:pt modelId="{F8300E58-913F-4C3E-9483-29F71B752E70}" type="sibTrans" cxnId="{81009130-52E0-452E-AEC0-CF7374C40929}">
      <dgm:prSet/>
      <dgm:spPr/>
      <dgm:t>
        <a:bodyPr/>
        <a:lstStyle/>
        <a:p>
          <a:endParaRPr lang="en-US"/>
        </a:p>
      </dgm:t>
    </dgm:pt>
    <dgm:pt modelId="{9CB42DA0-69EF-4F1D-BE75-A6C210A3E03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Woz Final Project Recordings</a:t>
          </a:r>
        </a:p>
      </dgm:t>
    </dgm:pt>
    <dgm:pt modelId="{126F2696-B5FF-4FE0-B3FF-99AEFC6C843B}" type="parTrans" cxnId="{560055E1-8BC8-42F2-999C-DB026B27C420}">
      <dgm:prSet/>
      <dgm:spPr/>
    </dgm:pt>
    <dgm:pt modelId="{43868FFD-3548-41C1-8BE3-6A68825B4076}" type="sibTrans" cxnId="{560055E1-8BC8-42F2-999C-DB026B27C420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4FB76116-E11F-4188-AB0F-77F45879047F}" type="pres">
      <dgm:prSet presAssocID="{0BEF68B8-1228-47BB-83B5-7B9CD1E3F84E}" presName="text_1" presStyleLbl="node1" presStyleIdx="0" presStyleCnt="4">
        <dgm:presLayoutVars>
          <dgm:bulletEnabled val="1"/>
        </dgm:presLayoutVars>
      </dgm:prSet>
      <dgm:spPr/>
    </dgm:pt>
    <dgm:pt modelId="{BE3BAEA1-D19D-4FCB-85A4-9526AD25AA75}" type="pres">
      <dgm:prSet presAssocID="{0BEF68B8-1228-47BB-83B5-7B9CD1E3F84E}" presName="accent_1" presStyleCnt="0"/>
      <dgm:spPr/>
    </dgm:pt>
    <dgm:pt modelId="{3F8116AC-FAC3-4E95-9865-93CCFEB191B9}" type="pres">
      <dgm:prSet presAssocID="{0BEF68B8-1228-47BB-83B5-7B9CD1E3F84E}" presName="accentRepeatNode" presStyleLbl="solidFgAcc1" presStyleIdx="0" presStyleCnt="4"/>
      <dgm:spPr/>
    </dgm:pt>
    <dgm:pt modelId="{823B289A-DD94-4A61-BF9A-06227C7B9000}" type="pres">
      <dgm:prSet presAssocID="{5605D28D-2CE6-4513-8566-952984E21E14}" presName="text_2" presStyleLbl="node1" presStyleIdx="1" presStyleCnt="4">
        <dgm:presLayoutVars>
          <dgm:bulletEnabled val="1"/>
        </dgm:presLayoutVars>
      </dgm:prSet>
      <dgm:spPr/>
    </dgm:pt>
    <dgm:pt modelId="{338283DD-8E65-4641-9147-2317A114D292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4"/>
      <dgm:spPr/>
    </dgm:pt>
    <dgm:pt modelId="{7EC1AB8C-3F01-4EEF-B832-588D29D57262}" type="pres">
      <dgm:prSet presAssocID="{949AF3AD-2D27-44B3-8F78-887CECC2869C}" presName="text_3" presStyleLbl="node1" presStyleIdx="2" presStyleCnt="4">
        <dgm:presLayoutVars>
          <dgm:bulletEnabled val="1"/>
        </dgm:presLayoutVars>
      </dgm:prSet>
      <dgm:spPr/>
    </dgm:pt>
    <dgm:pt modelId="{934DE564-E7BE-4DEE-BF57-517D92E010DA}" type="pres">
      <dgm:prSet presAssocID="{949AF3AD-2D27-44B3-8F78-887CECC2869C}" presName="accent_3" presStyleCnt="0"/>
      <dgm:spPr/>
    </dgm:pt>
    <dgm:pt modelId="{3F5820F5-4439-4A9A-BF05-30860A77ED62}" type="pres">
      <dgm:prSet presAssocID="{949AF3AD-2D27-44B3-8F78-887CECC2869C}" presName="accentRepeatNode" presStyleLbl="solidFgAcc1" presStyleIdx="2" presStyleCnt="4"/>
      <dgm:spPr/>
    </dgm:pt>
    <dgm:pt modelId="{822198C1-0D6E-4B80-8C5F-0994F99E6FD3}" type="pres">
      <dgm:prSet presAssocID="{9CB42DA0-69EF-4F1D-BE75-A6C210A3E032}" presName="text_4" presStyleLbl="node1" presStyleIdx="3" presStyleCnt="4">
        <dgm:presLayoutVars>
          <dgm:bulletEnabled val="1"/>
        </dgm:presLayoutVars>
      </dgm:prSet>
      <dgm:spPr/>
    </dgm:pt>
    <dgm:pt modelId="{352101B9-269E-46B7-B21B-50EBCBD9B0FE}" type="pres">
      <dgm:prSet presAssocID="{9CB42DA0-69EF-4F1D-BE75-A6C210A3E032}" presName="accent_4" presStyleCnt="0"/>
      <dgm:spPr/>
    </dgm:pt>
    <dgm:pt modelId="{494ED230-7400-47C9-A774-9B20654B7487}" type="pres">
      <dgm:prSet presAssocID="{9CB42DA0-69EF-4F1D-BE75-A6C210A3E032}" presName="accentRepeatNode" presStyleLbl="solidFgAcc1" presStyleIdx="3" presStyleCnt="4"/>
      <dgm:spPr/>
    </dgm:pt>
  </dgm:ptLst>
  <dgm:cxnLst>
    <dgm:cxn modelId="{35945C07-70BD-4164-838A-FB013AE8D65D}" type="presOf" srcId="{0BEF68B8-1228-47BB-83B5-7B9CD1E3F84E}" destId="{4FB76116-E11F-4188-AB0F-77F45879047F}" srcOrd="0" destOrd="0" presId="urn:microsoft.com/office/officeart/2008/layout/VerticalCurvedList"/>
    <dgm:cxn modelId="{CD8FBB07-BA6F-4A44-9EBD-0C22DD447A4A}" type="presOf" srcId="{949AF3AD-2D27-44B3-8F78-887CECC2869C}" destId="{7EC1AB8C-3F01-4EEF-B832-588D29D57262}" srcOrd="0" destOrd="0" presId="urn:microsoft.com/office/officeart/2008/layout/VerticalCurvedList"/>
    <dgm:cxn modelId="{523E4817-3373-4651-814F-202C9ED67313}" type="presOf" srcId="{5605D28D-2CE6-4513-8566-952984E21E14}" destId="{823B289A-DD94-4A61-BF9A-06227C7B9000}" srcOrd="0" destOrd="0" presId="urn:microsoft.com/office/officeart/2008/layout/VerticalCurvedList"/>
    <dgm:cxn modelId="{81009130-52E0-452E-AEC0-CF7374C40929}" srcId="{7E5AA53B-3EEE-4DE4-BB81-9044890C2946}" destId="{949AF3AD-2D27-44B3-8F78-887CECC2869C}" srcOrd="2" destOrd="0" parTransId="{0D48FA53-D4D9-4CCE-A338-468B226A29AB}" sibTransId="{F8300E58-913F-4C3E-9483-29F71B752E70}"/>
    <dgm:cxn modelId="{9AD57652-2543-4457-8C3F-4B4ED1822484}" type="presOf" srcId="{9CB42DA0-69EF-4F1D-BE75-A6C210A3E032}" destId="{822198C1-0D6E-4B80-8C5F-0994F99E6FD3}" srcOrd="0" destOrd="0" presId="urn:microsoft.com/office/officeart/2008/layout/VerticalCurvedList"/>
    <dgm:cxn modelId="{3DAB867B-BB00-4383-B65C-1F6CD79724FD}" type="presOf" srcId="{FD949706-EDCC-4ADC-8EDF-8EDA49C92325}" destId="{D79B43FC-100B-4A0D-A4D5-0D2D04B99064}" srcOrd="0" destOrd="0" presId="urn:microsoft.com/office/officeart/2008/layout/VerticalCurvedList"/>
    <dgm:cxn modelId="{EDEF4F82-1237-4639-A0F7-385C1897CE66}" srcId="{7E5AA53B-3EEE-4DE4-BB81-9044890C2946}" destId="{0BEF68B8-1228-47BB-83B5-7B9CD1E3F84E}" srcOrd="0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560055E1-8BC8-42F2-999C-DB026B27C420}" srcId="{7E5AA53B-3EEE-4DE4-BB81-9044890C2946}" destId="{9CB42DA0-69EF-4F1D-BE75-A6C210A3E032}" srcOrd="3" destOrd="0" parTransId="{126F2696-B5FF-4FE0-B3FF-99AEFC6C843B}" sibTransId="{43868FFD-3548-41C1-8BE3-6A68825B4076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D0B17EC3-BCB8-4CBA-9ADE-89D4B55A5A3F}" type="presParOf" srcId="{90561C55-3C6E-4D53-85E1-2C50BCDDA392}" destId="{4FB76116-E11F-4188-AB0F-77F45879047F}" srcOrd="1" destOrd="0" presId="urn:microsoft.com/office/officeart/2008/layout/VerticalCurvedList"/>
    <dgm:cxn modelId="{ADBB23B6-1600-4B3E-BCFE-B54A7F4C4E19}" type="presParOf" srcId="{90561C55-3C6E-4D53-85E1-2C50BCDDA392}" destId="{BE3BAEA1-D19D-4FCB-85A4-9526AD25AA75}" srcOrd="2" destOrd="0" presId="urn:microsoft.com/office/officeart/2008/layout/VerticalCurvedList"/>
    <dgm:cxn modelId="{2FA26066-577F-477D-BAB0-5FAF7C8F2175}" type="presParOf" srcId="{BE3BAEA1-D19D-4FCB-85A4-9526AD25AA75}" destId="{3F8116AC-FAC3-4E95-9865-93CCFEB191B9}" srcOrd="0" destOrd="0" presId="urn:microsoft.com/office/officeart/2008/layout/VerticalCurvedList"/>
    <dgm:cxn modelId="{BB8C73F1-2B1B-46E6-B417-15130B5E456E}" type="presParOf" srcId="{90561C55-3C6E-4D53-85E1-2C50BCDDA392}" destId="{823B289A-DD94-4A61-BF9A-06227C7B9000}" srcOrd="3" destOrd="0" presId="urn:microsoft.com/office/officeart/2008/layout/VerticalCurvedList"/>
    <dgm:cxn modelId="{9B379D98-32C7-4F1F-9C6B-720BE61E0466}" type="presParOf" srcId="{90561C55-3C6E-4D53-85E1-2C50BCDDA392}" destId="{338283DD-8E65-4641-9147-2317A114D292}" srcOrd="4" destOrd="0" presId="urn:microsoft.com/office/officeart/2008/layout/VerticalCurvedList"/>
    <dgm:cxn modelId="{CCAE47DA-13CD-4B01-9EAA-38DB5A94A491}" type="presParOf" srcId="{338283DD-8E65-4641-9147-2317A114D292}" destId="{A965097E-32F1-4AB8-8C4E-2814A7596B2F}" srcOrd="0" destOrd="0" presId="urn:microsoft.com/office/officeart/2008/layout/VerticalCurvedList"/>
    <dgm:cxn modelId="{B395BA3D-19E2-446B-93FB-5C26A61F2B2F}" type="presParOf" srcId="{90561C55-3C6E-4D53-85E1-2C50BCDDA392}" destId="{7EC1AB8C-3F01-4EEF-B832-588D29D57262}" srcOrd="5" destOrd="0" presId="urn:microsoft.com/office/officeart/2008/layout/VerticalCurvedList"/>
    <dgm:cxn modelId="{BC723C20-65D8-4F74-8CDD-D6134A9B058A}" type="presParOf" srcId="{90561C55-3C6E-4D53-85E1-2C50BCDDA392}" destId="{934DE564-E7BE-4DEE-BF57-517D92E010DA}" srcOrd="6" destOrd="0" presId="urn:microsoft.com/office/officeart/2008/layout/VerticalCurvedList"/>
    <dgm:cxn modelId="{0980A9F4-2FA5-441A-AC97-3839E11D7386}" type="presParOf" srcId="{934DE564-E7BE-4DEE-BF57-517D92E010DA}" destId="{3F5820F5-4439-4A9A-BF05-30860A77ED62}" srcOrd="0" destOrd="0" presId="urn:microsoft.com/office/officeart/2008/layout/VerticalCurvedList"/>
    <dgm:cxn modelId="{362344F7-84DE-4382-BB75-09004B2DCF0E}" type="presParOf" srcId="{90561C55-3C6E-4D53-85E1-2C50BCDDA392}" destId="{822198C1-0D6E-4B80-8C5F-0994F99E6FD3}" srcOrd="7" destOrd="0" presId="urn:microsoft.com/office/officeart/2008/layout/VerticalCurvedList"/>
    <dgm:cxn modelId="{D6C72BCA-B797-4220-9DF4-4576C75952C6}" type="presParOf" srcId="{90561C55-3C6E-4D53-85E1-2C50BCDDA392}" destId="{352101B9-269E-46B7-B21B-50EBCBD9B0FE}" srcOrd="8" destOrd="0" presId="urn:microsoft.com/office/officeart/2008/layout/VerticalCurvedList"/>
    <dgm:cxn modelId="{265C0E99-D5EA-492A-9381-22130499153A}" type="presParOf" srcId="{352101B9-269E-46B7-B21B-50EBCBD9B0FE}" destId="{494ED230-7400-47C9-A774-9B20654B748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400" kern="1200" dirty="0"/>
            <a:t>Meeting Dates and Time</a:t>
          </a:r>
          <a:endParaRPr lang="en-US" sz="24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Scrum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Resources for data Wrangling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Slack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05F9D-6F2C-4760-9CB1-602454831CDE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Github</a:t>
          </a:r>
          <a:endParaRPr lang="en-US" sz="3500" kern="1200" dirty="0"/>
        </a:p>
      </dsp:txBody>
      <dsp:txXfrm>
        <a:off x="755666" y="1425575"/>
        <a:ext cx="6051292" cy="712787"/>
      </dsp:txXfrm>
    </dsp:sp>
    <dsp:sp modelId="{A965097E-32F1-4AB8-8C4E-2814A7596B2F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93F0E-2B18-4ACE-9E8B-768DA108C9DF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Trello</a:t>
          </a:r>
        </a:p>
      </dsp:txBody>
      <dsp:txXfrm>
        <a:off x="496568" y="2494756"/>
        <a:ext cx="6310391" cy="712787"/>
      </dsp:txXfrm>
    </dsp:sp>
    <dsp:sp modelId="{3F5820F5-4439-4A9A-BF05-30860A77ED62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6116-E11F-4188-AB0F-77F45879047F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Tableau</a:t>
          </a:r>
        </a:p>
      </dsp:txBody>
      <dsp:txXfrm>
        <a:off x="496568" y="356393"/>
        <a:ext cx="6310391" cy="712787"/>
      </dsp:txXfrm>
    </dsp:sp>
    <dsp:sp modelId="{3F8116AC-FAC3-4E95-9865-93CCFEB191B9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B289A-DD94-4A61-BF9A-06227C7B9000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Python</a:t>
          </a:r>
        </a:p>
      </dsp:txBody>
      <dsp:txXfrm>
        <a:off x="755666" y="1425575"/>
        <a:ext cx="6051292" cy="712787"/>
      </dsp:txXfrm>
    </dsp:sp>
    <dsp:sp modelId="{A965097E-32F1-4AB8-8C4E-2814A7596B2F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1AB8C-3F01-4EEF-B832-588D29D57262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 Studio</a:t>
          </a:r>
        </a:p>
      </dsp:txBody>
      <dsp:txXfrm>
        <a:off x="496568" y="2494756"/>
        <a:ext cx="6310391" cy="712787"/>
      </dsp:txXfrm>
    </dsp:sp>
    <dsp:sp modelId="{3F5820F5-4439-4A9A-BF05-30860A77ED62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6116-E11F-4188-AB0F-77F45879047F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Module  105C</a:t>
          </a:r>
        </a:p>
      </dsp:txBody>
      <dsp:txXfrm>
        <a:off x="404618" y="273995"/>
        <a:ext cx="6402340" cy="548276"/>
      </dsp:txXfrm>
    </dsp:sp>
    <dsp:sp modelId="{3F8116AC-FAC3-4E95-9865-93CCFEB191B9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B289A-DD94-4A61-BF9A-06227C7B9000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Module 106C</a:t>
          </a:r>
        </a:p>
      </dsp:txBody>
      <dsp:txXfrm>
        <a:off x="718958" y="1096552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1AB8C-3F01-4EEF-B832-588D29D57262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Module 104C</a:t>
          </a:r>
        </a:p>
      </dsp:txBody>
      <dsp:txXfrm>
        <a:off x="718958" y="1919109"/>
        <a:ext cx="6088001" cy="548276"/>
      </dsp:txXfrm>
    </dsp:sp>
    <dsp:sp modelId="{3F5820F5-4439-4A9A-BF05-30860A77ED62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198C1-0D6E-4B80-8C5F-0994F99E6FD3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Woz Final Project Recordings</a:t>
          </a:r>
        </a:p>
      </dsp:txBody>
      <dsp:txXfrm>
        <a:off x="404618" y="2741666"/>
        <a:ext cx="6402340" cy="548276"/>
      </dsp:txXfrm>
    </dsp:sp>
    <dsp:sp modelId="{494ED230-7400-47C9-A774-9B20654B7487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29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attention to </a:t>
            </a:r>
            <a:r>
              <a:rPr lang="en-US" dirty="0" err="1"/>
              <a:t>trello</a:t>
            </a:r>
            <a:r>
              <a:rPr lang="en-US" dirty="0"/>
              <a:t> board task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Struggling to check progress and not be overwhelmed with lack of usable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Reaching out to Mentors for additional guidance.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Lack of usable datasets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Not much wrangling in Python or R Studio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53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intermediate statistics for data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out categorical  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 proof to the </a:t>
            </a:r>
            <a:r>
              <a:rPr lang="en-US" dirty="0" err="1"/>
              <a:t>cocept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Bayes Linear Regression kdnuggets.com/2019/06/5-ways-lack-data-machine-learning.html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Tenisha Thompson is inviting you to a scheduled Zoom meeting.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Topic: Tenisha Thompson's Personal Meeting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 Zoom Meeting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https://cccedu.zoom.us/j/3276485915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Meeting ID: 327 648 5915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tap mobile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+13126266799,,3276485915# US (Chicago)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+19292056099,,3276485915# US (New York)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Dial by your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       +1 312 626 6799 US (Chicago)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       +1 929 205 6099 US (New York)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       +1 301 715 8592 US (Washington DC)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       +1 346 248 7799 US (Houston)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       +1 669 900 6833 US (San Jose)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       +1 253 215 8782 US (Tacoma)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Meeting ID: 327 648 5915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 your local number: https://cccedu.zoom.us/u/kSKDTsISg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 by Skype for Business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https://cccedu.zoom.us/skype/3276485915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0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TeAm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err="1">
                <a:solidFill>
                  <a:schemeClr val="bg1"/>
                </a:solidFill>
              </a:rPr>
              <a:t>DynAmite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Tenisha Thompson Scrum Master Week 4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Final Project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91439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1DD37-8911-435E-80C9-9849C5FA5E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Last Weeks Goals</a:t>
            </a:r>
          </a:p>
          <a:p>
            <a:r>
              <a:rPr lang="en-US" dirty="0"/>
              <a:t>This Weeks Goals</a:t>
            </a:r>
          </a:p>
          <a:p>
            <a:r>
              <a:rPr lang="en-US" dirty="0"/>
              <a:t>Impediments(Self/Project)</a:t>
            </a:r>
          </a:p>
          <a:p>
            <a:pPr lvl="1"/>
            <a:r>
              <a:rPr lang="en-US" dirty="0"/>
              <a:t>Identify</a:t>
            </a:r>
          </a:p>
          <a:p>
            <a:pPr lvl="1"/>
            <a:r>
              <a:rPr lang="en-US" dirty="0"/>
              <a:t>Improve</a:t>
            </a:r>
          </a:p>
          <a:p>
            <a:pPr lvl="1"/>
            <a:r>
              <a:rPr lang="en-US" dirty="0"/>
              <a:t>Remove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4945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Visualization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23213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937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DSO Resources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62486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087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Thompson.tenisha2@gmail.com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313</Words>
  <Application>Microsoft Office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TeAm DynAmite</vt:lpstr>
      <vt:lpstr>Final Project Requirements</vt:lpstr>
      <vt:lpstr>Current Progress </vt:lpstr>
      <vt:lpstr>Current Progress </vt:lpstr>
      <vt:lpstr>Digital Communications</vt:lpstr>
      <vt:lpstr>Data Visualization</vt:lpstr>
      <vt:lpstr>DSO 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2022-04-18T06:39:37Z</dcterms:created>
  <dcterms:modified xsi:type="dcterms:W3CDTF">2022-04-19T06:01:32Z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