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84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embeddedFontLst>
    <p:embeddedFont>
      <p:font typeface="Century Schoolbook" panose="02040604050505020304" pitchFamily="18" charset="0"/>
      <p:regular r:id="rId6"/>
      <p:bold r:id="rId7"/>
      <p:italic r:id="rId8"/>
      <p:boldItalic r:id="rId9"/>
    </p:embeddedFont>
    <p:embeddedFont>
      <p:font typeface="Faster One" panose="02000505050000090004" pitchFamily="2" charset="0"/>
      <p:italic r:id="rId10"/>
    </p:embeddedFont>
    <p:embeddedFont>
      <p:font typeface="Wingdings 2" panose="05020102010507070707" pitchFamily="18" charset="2"/>
      <p:regular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5.svg"/><Relationship Id="rId18" Type="http://schemas.openxmlformats.org/officeDocument/2006/relationships/image" Target="../media/image26.png"/><Relationship Id="rId3" Type="http://schemas.openxmlformats.org/officeDocument/2006/relationships/image" Target="../media/image9.svg"/><Relationship Id="rId21" Type="http://schemas.openxmlformats.org/officeDocument/2006/relationships/image" Target="../media/image29.svg"/><Relationship Id="rId7" Type="http://schemas.openxmlformats.org/officeDocument/2006/relationships/image" Target="../media/image19.svg"/><Relationship Id="rId12" Type="http://schemas.openxmlformats.org/officeDocument/2006/relationships/image" Target="../media/image14.png"/><Relationship Id="rId17" Type="http://schemas.openxmlformats.org/officeDocument/2006/relationships/image" Target="../media/image11.svg"/><Relationship Id="rId2" Type="http://schemas.openxmlformats.org/officeDocument/2006/relationships/image" Target="../media/image8.png"/><Relationship Id="rId16" Type="http://schemas.openxmlformats.org/officeDocument/2006/relationships/image" Target="../media/image10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5.svg"/><Relationship Id="rId23" Type="http://schemas.openxmlformats.org/officeDocument/2006/relationships/image" Target="../media/image31.svg"/><Relationship Id="rId10" Type="http://schemas.openxmlformats.org/officeDocument/2006/relationships/image" Target="../media/image22.png"/><Relationship Id="rId19" Type="http://schemas.openxmlformats.org/officeDocument/2006/relationships/image" Target="../media/image2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4.png"/><Relationship Id="rId22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1872" y="2583808"/>
            <a:ext cx="9418320" cy="2216791"/>
          </a:xfrm>
        </p:spPr>
        <p:txBody>
          <a:bodyPr/>
          <a:lstStyle/>
          <a:p>
            <a:r>
              <a:rPr lang="de-DE" dirty="0"/>
              <a:t>Online-Pressespiegel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Technische Hintergründe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8786069" y="50334"/>
            <a:ext cx="3355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8786069" y="650449"/>
            <a:ext cx="3185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Tessa Haschtschek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Severin Neuner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Kevin Mangold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Nicholas Dickel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Florian Schmidt</a:t>
            </a:r>
          </a:p>
        </p:txBody>
      </p:sp>
    </p:spTree>
    <p:extLst>
      <p:ext uri="{BB962C8B-B14F-4D97-AF65-F5344CB8AC3E}">
        <p14:creationId xmlns:p14="http://schemas.microsoft.com/office/powerpoint/2010/main" val="34300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 rot="16200000">
            <a:off x="10123989" y="1376138"/>
            <a:ext cx="3355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</a:p>
        </p:txBody>
      </p:sp>
      <p:sp>
        <p:nvSpPr>
          <p:cNvPr id="3" name="Rechteck 2"/>
          <p:cNvSpPr/>
          <p:nvPr/>
        </p:nvSpPr>
        <p:spPr>
          <a:xfrm>
            <a:off x="3157978" y="2270966"/>
            <a:ext cx="4836729" cy="35497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Mann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6587" y="3563077"/>
            <a:ext cx="914400" cy="914400"/>
          </a:xfrm>
          <a:prstGeom prst="rect">
            <a:avLst/>
          </a:prstGeom>
        </p:spPr>
      </p:pic>
      <p:pic>
        <p:nvPicPr>
          <p:cNvPr id="7" name="Grafik 6" descr="Computer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1200" y="3588665"/>
            <a:ext cx="914400" cy="914400"/>
          </a:xfrm>
          <a:prstGeom prst="rect">
            <a:avLst/>
          </a:prstGeom>
        </p:spPr>
      </p:pic>
      <p:pic>
        <p:nvPicPr>
          <p:cNvPr id="9" name="Grafik 8" descr="Smartphon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7530" y="2270966"/>
            <a:ext cx="914400" cy="914400"/>
          </a:xfrm>
          <a:prstGeom prst="rect">
            <a:avLst/>
          </a:prstGeom>
        </p:spPr>
      </p:pic>
      <p:pic>
        <p:nvPicPr>
          <p:cNvPr id="11" name="Grafik 10" descr="E-Mail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42729" y="4906364"/>
            <a:ext cx="914400" cy="914400"/>
          </a:xfrm>
          <a:prstGeom prst="rect">
            <a:avLst/>
          </a:prstGeom>
        </p:spPr>
      </p:pic>
      <p:pic>
        <p:nvPicPr>
          <p:cNvPr id="13" name="Grafik 12" descr="Zeitu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6615" y="3588665"/>
            <a:ext cx="914400" cy="914400"/>
          </a:xfrm>
          <a:prstGeom prst="rect">
            <a:avLst/>
          </a:prstGeom>
        </p:spPr>
      </p:pic>
      <p:pic>
        <p:nvPicPr>
          <p:cNvPr id="16" name="Grafik 15" descr="Zeitu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6615" y="4906364"/>
            <a:ext cx="914400" cy="914400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500414" y="1348320"/>
            <a:ext cx="1486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Quellen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9176985" y="1348320"/>
            <a:ext cx="1486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Nutzer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4126610" y="1348320"/>
            <a:ext cx="291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Webanwendung</a:t>
            </a:r>
          </a:p>
        </p:txBody>
      </p:sp>
      <p:pic>
        <p:nvPicPr>
          <p:cNvPr id="21" name="Grafik 20" descr="Zahnräder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39624" y="2803389"/>
            <a:ext cx="2484951" cy="2484951"/>
          </a:xfrm>
          <a:prstGeom prst="rect">
            <a:avLst/>
          </a:prstGeom>
        </p:spPr>
      </p:pic>
      <p:sp>
        <p:nvSpPr>
          <p:cNvPr id="22" name="Pfeil: nach links 21"/>
          <p:cNvSpPr/>
          <p:nvPr/>
        </p:nvSpPr>
        <p:spPr>
          <a:xfrm>
            <a:off x="6909422" y="2413390"/>
            <a:ext cx="2266931" cy="1593004"/>
          </a:xfrm>
          <a:prstGeom prst="leftArrow">
            <a:avLst>
              <a:gd name="adj1" fmla="val 60496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Accounts, Profile, </a:t>
            </a:r>
            <a:br>
              <a:rPr lang="de-DE" sz="2000" dirty="0">
                <a:solidFill>
                  <a:schemeClr val="tx1"/>
                </a:solidFill>
              </a:rPr>
            </a:br>
            <a:r>
              <a:rPr lang="de-DE" sz="2000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23" name="Pfeil: nach rechts 22"/>
          <p:cNvSpPr/>
          <p:nvPr/>
        </p:nvSpPr>
        <p:spPr>
          <a:xfrm>
            <a:off x="6561056" y="4025245"/>
            <a:ext cx="2615297" cy="1630837"/>
          </a:xfrm>
          <a:prstGeom prst="rightArrow">
            <a:avLst>
              <a:gd name="adj1" fmla="val 62724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Nachrichten:  </a:t>
            </a:r>
          </a:p>
          <a:p>
            <a:pPr algn="ctr"/>
            <a:r>
              <a:rPr lang="de-DE" sz="2000" dirty="0">
                <a:solidFill>
                  <a:schemeClr val="tx1"/>
                </a:solidFill>
              </a:rPr>
              <a:t>Weboberfläche, per E-Mail</a:t>
            </a:r>
          </a:p>
        </p:txBody>
      </p:sp>
      <p:sp>
        <p:nvSpPr>
          <p:cNvPr id="24" name="Pfeil: nach rechts gekrümmt 23"/>
          <p:cNvSpPr/>
          <p:nvPr/>
        </p:nvSpPr>
        <p:spPr>
          <a:xfrm>
            <a:off x="320513" y="2469823"/>
            <a:ext cx="550945" cy="2894029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Pfeil: nach rechts gekrümmt 24"/>
          <p:cNvSpPr/>
          <p:nvPr/>
        </p:nvSpPr>
        <p:spPr>
          <a:xfrm>
            <a:off x="499619" y="2801334"/>
            <a:ext cx="363980" cy="1223912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Pfeil: nach links und rechts 25"/>
          <p:cNvSpPr/>
          <p:nvPr/>
        </p:nvSpPr>
        <p:spPr>
          <a:xfrm>
            <a:off x="1791093" y="2469823"/>
            <a:ext cx="3233394" cy="101809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RSS-Feeds abfragen</a:t>
            </a:r>
          </a:p>
        </p:txBody>
      </p:sp>
      <p:sp>
        <p:nvSpPr>
          <p:cNvPr id="27" name="Pfeil: nach links und rechts 26"/>
          <p:cNvSpPr/>
          <p:nvPr/>
        </p:nvSpPr>
        <p:spPr>
          <a:xfrm>
            <a:off x="1791093" y="4077939"/>
            <a:ext cx="2780907" cy="1476613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Inhalte durchsuchen</a:t>
            </a:r>
          </a:p>
        </p:txBody>
      </p:sp>
      <p:sp>
        <p:nvSpPr>
          <p:cNvPr id="28" name="Titel 1"/>
          <p:cNvSpPr txBox="1">
            <a:spLocks/>
          </p:cNvSpPr>
          <p:nvPr/>
        </p:nvSpPr>
        <p:spPr>
          <a:xfrm>
            <a:off x="1261872" y="365760"/>
            <a:ext cx="9692640" cy="7163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Die Webanwendung als Blackbox</a:t>
            </a:r>
          </a:p>
        </p:txBody>
      </p:sp>
      <p:pic>
        <p:nvPicPr>
          <p:cNvPr id="29" name="Grafik 28" descr="List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9329" y="22709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0162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/>
      <p:bldP spid="18" grpId="0"/>
      <p:bldP spid="19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 rot="16200000">
            <a:off x="10123989" y="1376138"/>
            <a:ext cx="3355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</a:p>
        </p:txBody>
      </p:sp>
      <p:sp>
        <p:nvSpPr>
          <p:cNvPr id="3" name="Rechteck 2"/>
          <p:cNvSpPr/>
          <p:nvPr/>
        </p:nvSpPr>
        <p:spPr>
          <a:xfrm>
            <a:off x="829559" y="1385740"/>
            <a:ext cx="9700181" cy="511296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Magnetplattenspeicher 4"/>
          <p:cNvSpPr/>
          <p:nvPr/>
        </p:nvSpPr>
        <p:spPr>
          <a:xfrm>
            <a:off x="4081807" y="1730080"/>
            <a:ext cx="3289954" cy="4387915"/>
          </a:xfrm>
          <a:prstGeom prst="flowChartMagneticDisk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201074" y="2848334"/>
            <a:ext cx="2271860" cy="333564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938940" y="2125830"/>
            <a:ext cx="2271860" cy="21870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7949938" y="4705511"/>
            <a:ext cx="2271860" cy="1501514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177449" y="1868024"/>
            <a:ext cx="2271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Backend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938940" y="1541055"/>
            <a:ext cx="2271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Frontend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850091" y="1951348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MySQL-Datenbank</a:t>
            </a:r>
          </a:p>
        </p:txBody>
      </p:sp>
      <p:sp>
        <p:nvSpPr>
          <p:cNvPr id="12" name="Rechteck 11"/>
          <p:cNvSpPr/>
          <p:nvPr/>
        </p:nvSpPr>
        <p:spPr>
          <a:xfrm>
            <a:off x="829558" y="1385740"/>
            <a:ext cx="2619751" cy="32014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Server: Linux Debian</a:t>
            </a:r>
          </a:p>
        </p:txBody>
      </p:sp>
      <p:sp>
        <p:nvSpPr>
          <p:cNvPr id="13" name="Rechteck 12"/>
          <p:cNvSpPr/>
          <p:nvPr/>
        </p:nvSpPr>
        <p:spPr>
          <a:xfrm>
            <a:off x="4289196" y="3275902"/>
            <a:ext cx="2903455" cy="48539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Profildaten/Filter</a:t>
            </a:r>
          </a:p>
        </p:txBody>
      </p:sp>
      <p:sp>
        <p:nvSpPr>
          <p:cNvPr id="14" name="Rechteck 13"/>
          <p:cNvSpPr/>
          <p:nvPr/>
        </p:nvSpPr>
        <p:spPr>
          <a:xfrm>
            <a:off x="4289477" y="3829767"/>
            <a:ext cx="2903455" cy="48539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Quellenverzeichnis</a:t>
            </a:r>
          </a:p>
        </p:txBody>
      </p:sp>
      <p:sp>
        <p:nvSpPr>
          <p:cNvPr id="15" name="Rechteck 14"/>
          <p:cNvSpPr/>
          <p:nvPr/>
        </p:nvSpPr>
        <p:spPr>
          <a:xfrm>
            <a:off x="4289196" y="4378818"/>
            <a:ext cx="2903455" cy="48539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Nachrichten</a:t>
            </a:r>
          </a:p>
        </p:txBody>
      </p:sp>
      <p:sp>
        <p:nvSpPr>
          <p:cNvPr id="16" name="Rechteck 15"/>
          <p:cNvSpPr/>
          <p:nvPr/>
        </p:nvSpPr>
        <p:spPr>
          <a:xfrm>
            <a:off x="4289196" y="4928144"/>
            <a:ext cx="2903455" cy="69965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Zuordnung Nachrichten/Profile</a:t>
            </a:r>
          </a:p>
        </p:txBody>
      </p:sp>
      <p:pic>
        <p:nvPicPr>
          <p:cNvPr id="18" name="Grafik 17" descr="E-Mail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9046" y="5204316"/>
            <a:ext cx="914400" cy="914400"/>
          </a:xfrm>
          <a:prstGeom prst="rect">
            <a:avLst/>
          </a:prstGeom>
        </p:spPr>
      </p:pic>
      <p:pic>
        <p:nvPicPr>
          <p:cNvPr id="20" name="Grafik 19" descr="Senden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23575" y="5216899"/>
            <a:ext cx="914400" cy="914400"/>
          </a:xfrm>
          <a:prstGeom prst="rect">
            <a:avLst/>
          </a:prstGeom>
        </p:spPr>
      </p:pic>
      <p:pic>
        <p:nvPicPr>
          <p:cNvPr id="22" name="Grafik 21" descr="Filter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9902" y="4400163"/>
            <a:ext cx="1078152" cy="1078152"/>
          </a:xfrm>
          <a:prstGeom prst="rect">
            <a:avLst/>
          </a:prstGeom>
        </p:spPr>
      </p:pic>
      <p:pic>
        <p:nvPicPr>
          <p:cNvPr id="24" name="Grafik 23" descr="Prüfliste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3196" y="2493480"/>
            <a:ext cx="914400" cy="914400"/>
          </a:xfrm>
          <a:prstGeom prst="rect">
            <a:avLst/>
          </a:prstGeom>
        </p:spPr>
      </p:pic>
      <p:pic>
        <p:nvPicPr>
          <p:cNvPr id="28" name="Grafik 27" descr="Mitarbeiterausweis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79103" y="2426906"/>
            <a:ext cx="914400" cy="914400"/>
          </a:xfrm>
          <a:prstGeom prst="rect">
            <a:avLst/>
          </a:prstGeom>
        </p:spPr>
      </p:pic>
      <p:pic>
        <p:nvPicPr>
          <p:cNvPr id="34" name="Grafik 33" descr="Liste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26670" y="2836420"/>
            <a:ext cx="914400" cy="914400"/>
          </a:xfrm>
          <a:prstGeom prst="rect">
            <a:avLst/>
          </a:prstGeom>
        </p:spPr>
      </p:pic>
      <p:pic>
        <p:nvPicPr>
          <p:cNvPr id="36" name="Grafik 35" descr="Dokument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66375" y="3353081"/>
            <a:ext cx="914400" cy="914400"/>
          </a:xfrm>
          <a:prstGeom prst="rect">
            <a:avLst/>
          </a:prstGeom>
        </p:spPr>
      </p:pic>
      <p:pic>
        <p:nvPicPr>
          <p:cNvPr id="37" name="Grafik 36" descr="Mitarbeiterausweis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68782" y="5276990"/>
            <a:ext cx="914400" cy="914400"/>
          </a:xfrm>
          <a:prstGeom prst="rect">
            <a:avLst/>
          </a:prstGeom>
        </p:spPr>
      </p:pic>
      <p:pic>
        <p:nvPicPr>
          <p:cNvPr id="32" name="Grafik 31" descr="Zeitu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367490" y="3703992"/>
            <a:ext cx="914400" cy="914400"/>
          </a:xfrm>
          <a:prstGeom prst="rect">
            <a:avLst/>
          </a:prstGeom>
        </p:spPr>
      </p:pic>
      <p:pic>
        <p:nvPicPr>
          <p:cNvPr id="40" name="Grafik 39" descr="Zeitu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322799" y="5242167"/>
            <a:ext cx="914400" cy="914400"/>
          </a:xfrm>
          <a:prstGeom prst="rect">
            <a:avLst/>
          </a:prstGeom>
        </p:spPr>
      </p:pic>
      <p:pic>
        <p:nvPicPr>
          <p:cNvPr id="38" name="Grafik 37" descr="Prüfliste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67125" y="4516273"/>
            <a:ext cx="760717" cy="760717"/>
          </a:xfrm>
          <a:prstGeom prst="rect">
            <a:avLst/>
          </a:prstGeom>
        </p:spPr>
      </p:pic>
      <p:pic>
        <p:nvPicPr>
          <p:cNvPr id="39" name="Grafik 38" descr="Büroklammer"/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9990554">
            <a:off x="2334940" y="4610871"/>
            <a:ext cx="1093170" cy="1093170"/>
          </a:xfrm>
          <a:prstGeom prst="rect">
            <a:avLst/>
          </a:prstGeom>
        </p:spPr>
      </p:pic>
      <p:pic>
        <p:nvPicPr>
          <p:cNvPr id="41" name="Grafik 40" descr="Liste"/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626122" y="2836420"/>
            <a:ext cx="914400" cy="914400"/>
          </a:xfrm>
          <a:prstGeom prst="rect">
            <a:avLst/>
          </a:prstGeom>
        </p:spPr>
      </p:pic>
      <p:sp>
        <p:nvSpPr>
          <p:cNvPr id="42" name="Pfeil: nach links und rechts 41"/>
          <p:cNvSpPr/>
          <p:nvPr/>
        </p:nvSpPr>
        <p:spPr>
          <a:xfrm>
            <a:off x="1975121" y="3114343"/>
            <a:ext cx="760717" cy="379965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itel 1"/>
          <p:cNvSpPr txBox="1">
            <a:spLocks/>
          </p:cNvSpPr>
          <p:nvPr/>
        </p:nvSpPr>
        <p:spPr>
          <a:xfrm>
            <a:off x="1261872" y="365760"/>
            <a:ext cx="9692640" cy="7163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Die Webanwendung im Detail</a:t>
            </a:r>
          </a:p>
        </p:txBody>
      </p:sp>
      <p:sp>
        <p:nvSpPr>
          <p:cNvPr id="44" name="Rechteck 43"/>
          <p:cNvSpPr/>
          <p:nvPr/>
        </p:nvSpPr>
        <p:spPr>
          <a:xfrm>
            <a:off x="1200458" y="2515541"/>
            <a:ext cx="2272476" cy="33279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Java-Anwendung</a:t>
            </a:r>
          </a:p>
        </p:txBody>
      </p:sp>
      <p:sp>
        <p:nvSpPr>
          <p:cNvPr id="45" name="Rechteck 44"/>
          <p:cNvSpPr/>
          <p:nvPr/>
        </p:nvSpPr>
        <p:spPr>
          <a:xfrm>
            <a:off x="7942700" y="2128821"/>
            <a:ext cx="2272476" cy="33279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Apache-Server</a:t>
            </a:r>
          </a:p>
        </p:txBody>
      </p:sp>
      <p:sp>
        <p:nvSpPr>
          <p:cNvPr id="46" name="Rechteck 45"/>
          <p:cNvSpPr/>
          <p:nvPr/>
        </p:nvSpPr>
        <p:spPr>
          <a:xfrm>
            <a:off x="7949448" y="4705511"/>
            <a:ext cx="2272476" cy="332793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E-Mail-Service</a:t>
            </a:r>
          </a:p>
        </p:txBody>
      </p:sp>
      <p:pic>
        <p:nvPicPr>
          <p:cNvPr id="47" name="Grafik 46" descr="Büroklammer"/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3440022">
            <a:off x="8482562" y="2405860"/>
            <a:ext cx="936376" cy="936376"/>
          </a:xfrm>
          <a:prstGeom prst="rect">
            <a:avLst/>
          </a:prstGeom>
        </p:spPr>
      </p:pic>
      <p:cxnSp>
        <p:nvCxnSpPr>
          <p:cNvPr id="55" name="Gerade Verbindung mit Pfeil 54"/>
          <p:cNvCxnSpPr>
            <a:cxnSpLocks/>
            <a:endCxn id="28" idx="3"/>
          </p:cNvCxnSpPr>
          <p:nvPr/>
        </p:nvCxnSpPr>
        <p:spPr>
          <a:xfrm flipH="1">
            <a:off x="9993503" y="2884106"/>
            <a:ext cx="91810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cxnSpLocks/>
            <a:stCxn id="36" idx="3"/>
          </p:cNvCxnSpPr>
          <p:nvPr/>
        </p:nvCxnSpPr>
        <p:spPr>
          <a:xfrm>
            <a:off x="9580775" y="3810281"/>
            <a:ext cx="13114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20" idx="3"/>
          </p:cNvCxnSpPr>
          <p:nvPr/>
        </p:nvCxnSpPr>
        <p:spPr>
          <a:xfrm>
            <a:off x="10037975" y="5674099"/>
            <a:ext cx="72100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endCxn id="13" idx="3"/>
          </p:cNvCxnSpPr>
          <p:nvPr/>
        </p:nvCxnSpPr>
        <p:spPr>
          <a:xfrm flipH="1">
            <a:off x="7192651" y="2957706"/>
            <a:ext cx="893965" cy="5608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cxnSpLocks/>
            <a:stCxn id="13" idx="3"/>
            <a:endCxn id="18" idx="1"/>
          </p:cNvCxnSpPr>
          <p:nvPr/>
        </p:nvCxnSpPr>
        <p:spPr>
          <a:xfrm>
            <a:off x="7192651" y="3518597"/>
            <a:ext cx="956395" cy="21429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cxnSpLocks/>
            <a:stCxn id="16" idx="3"/>
            <a:endCxn id="18" idx="1"/>
          </p:cNvCxnSpPr>
          <p:nvPr/>
        </p:nvCxnSpPr>
        <p:spPr>
          <a:xfrm>
            <a:off x="7192651" y="5277973"/>
            <a:ext cx="956395" cy="3835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cxnSpLocks/>
            <a:stCxn id="15" idx="3"/>
            <a:endCxn id="18" idx="1"/>
          </p:cNvCxnSpPr>
          <p:nvPr/>
        </p:nvCxnSpPr>
        <p:spPr>
          <a:xfrm>
            <a:off x="7192651" y="4621513"/>
            <a:ext cx="956395" cy="10400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cxnSpLocks/>
            <a:stCxn id="15" idx="3"/>
            <a:endCxn id="36" idx="1"/>
          </p:cNvCxnSpPr>
          <p:nvPr/>
        </p:nvCxnSpPr>
        <p:spPr>
          <a:xfrm flipV="1">
            <a:off x="7192651" y="3810281"/>
            <a:ext cx="1473724" cy="8112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>
            <a:cxnSpLocks/>
            <a:stCxn id="16" idx="3"/>
            <a:endCxn id="36" idx="1"/>
          </p:cNvCxnSpPr>
          <p:nvPr/>
        </p:nvCxnSpPr>
        <p:spPr>
          <a:xfrm flipV="1">
            <a:off x="7192651" y="3810281"/>
            <a:ext cx="1473724" cy="14676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cxnSpLocks/>
            <a:endCxn id="36" idx="1"/>
          </p:cNvCxnSpPr>
          <p:nvPr/>
        </p:nvCxnSpPr>
        <p:spPr>
          <a:xfrm>
            <a:off x="7206832" y="3536790"/>
            <a:ext cx="1459543" cy="2734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>
            <a:cxnSpLocks/>
            <a:stCxn id="14" idx="1"/>
          </p:cNvCxnSpPr>
          <p:nvPr/>
        </p:nvCxnSpPr>
        <p:spPr>
          <a:xfrm flipH="1" flipV="1">
            <a:off x="3387300" y="3493220"/>
            <a:ext cx="902177" cy="5792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cxnSpLocks/>
            <a:stCxn id="14" idx="1"/>
          </p:cNvCxnSpPr>
          <p:nvPr/>
        </p:nvCxnSpPr>
        <p:spPr>
          <a:xfrm flipH="1" flipV="1">
            <a:off x="1864553" y="3493220"/>
            <a:ext cx="2424924" cy="5792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cxnSpLocks/>
            <a:endCxn id="15" idx="1"/>
          </p:cNvCxnSpPr>
          <p:nvPr/>
        </p:nvCxnSpPr>
        <p:spPr>
          <a:xfrm>
            <a:off x="2147106" y="4142112"/>
            <a:ext cx="2142090" cy="4794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cxnSpLocks/>
            <a:stCxn id="13" idx="1"/>
          </p:cNvCxnSpPr>
          <p:nvPr/>
        </p:nvCxnSpPr>
        <p:spPr>
          <a:xfrm flipH="1">
            <a:off x="2963106" y="3518597"/>
            <a:ext cx="1326090" cy="14662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cxnSpLocks/>
            <a:endCxn id="16" idx="1"/>
          </p:cNvCxnSpPr>
          <p:nvPr/>
        </p:nvCxnSpPr>
        <p:spPr>
          <a:xfrm flipV="1">
            <a:off x="2281890" y="5277973"/>
            <a:ext cx="2007306" cy="4137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fik 29" descr="Büroklammer"/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4063489">
            <a:off x="1695543" y="5239142"/>
            <a:ext cx="1093170" cy="1093170"/>
          </a:xfrm>
          <a:prstGeom prst="rect">
            <a:avLst/>
          </a:prstGeom>
        </p:spPr>
      </p:pic>
      <p:cxnSp>
        <p:nvCxnSpPr>
          <p:cNvPr id="120" name="Gerade Verbindung mit Pfeil 119"/>
          <p:cNvCxnSpPr/>
          <p:nvPr/>
        </p:nvCxnSpPr>
        <p:spPr>
          <a:xfrm>
            <a:off x="367645" y="3275902"/>
            <a:ext cx="93225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/>
          <p:cNvCxnSpPr>
            <a:cxnSpLocks/>
            <a:endCxn id="32" idx="1"/>
          </p:cNvCxnSpPr>
          <p:nvPr/>
        </p:nvCxnSpPr>
        <p:spPr>
          <a:xfrm>
            <a:off x="390060" y="4161192"/>
            <a:ext cx="97743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23631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42" grpId="0" animBg="1"/>
      <p:bldP spid="44" grpId="0" animBg="1"/>
      <p:bldP spid="45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 rot="16200000">
            <a:off x="10123989" y="1376138"/>
            <a:ext cx="3355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</a:p>
        </p:txBody>
      </p:sp>
      <p:sp>
        <p:nvSpPr>
          <p:cNvPr id="3" name="Rechteck 2"/>
          <p:cNvSpPr/>
          <p:nvPr/>
        </p:nvSpPr>
        <p:spPr>
          <a:xfrm>
            <a:off x="3157978" y="2270966"/>
            <a:ext cx="4836729" cy="35497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Mann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6587" y="3563077"/>
            <a:ext cx="914400" cy="914400"/>
          </a:xfrm>
          <a:prstGeom prst="rect">
            <a:avLst/>
          </a:prstGeom>
        </p:spPr>
      </p:pic>
      <p:pic>
        <p:nvPicPr>
          <p:cNvPr id="7" name="Grafik 6" descr="Computer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1200" y="3588665"/>
            <a:ext cx="914400" cy="914400"/>
          </a:xfrm>
          <a:prstGeom prst="rect">
            <a:avLst/>
          </a:prstGeom>
        </p:spPr>
      </p:pic>
      <p:pic>
        <p:nvPicPr>
          <p:cNvPr id="9" name="Grafik 8" descr="Smartphon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7530" y="2270966"/>
            <a:ext cx="914400" cy="914400"/>
          </a:xfrm>
          <a:prstGeom prst="rect">
            <a:avLst/>
          </a:prstGeom>
        </p:spPr>
      </p:pic>
      <p:pic>
        <p:nvPicPr>
          <p:cNvPr id="11" name="Grafik 10" descr="E-Mail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42729" y="4906364"/>
            <a:ext cx="914400" cy="914400"/>
          </a:xfrm>
          <a:prstGeom prst="rect">
            <a:avLst/>
          </a:prstGeom>
        </p:spPr>
      </p:pic>
      <p:pic>
        <p:nvPicPr>
          <p:cNvPr id="13" name="Grafik 12" descr="Zeitu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6615" y="3588665"/>
            <a:ext cx="914400" cy="914400"/>
          </a:xfrm>
          <a:prstGeom prst="rect">
            <a:avLst/>
          </a:prstGeom>
        </p:spPr>
      </p:pic>
      <p:pic>
        <p:nvPicPr>
          <p:cNvPr id="16" name="Grafik 15" descr="Zeitu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6615" y="4906364"/>
            <a:ext cx="914400" cy="914400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500414" y="1348320"/>
            <a:ext cx="1486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Quellen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9176985" y="1348320"/>
            <a:ext cx="1486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Nutzer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4126610" y="1348320"/>
            <a:ext cx="291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Webanwendung</a:t>
            </a:r>
          </a:p>
        </p:txBody>
      </p:sp>
      <p:pic>
        <p:nvPicPr>
          <p:cNvPr id="21" name="Grafik 20" descr="Zahnräder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39624" y="2803389"/>
            <a:ext cx="2484951" cy="2484951"/>
          </a:xfrm>
          <a:prstGeom prst="rect">
            <a:avLst/>
          </a:prstGeom>
        </p:spPr>
      </p:pic>
      <p:sp>
        <p:nvSpPr>
          <p:cNvPr id="22" name="Pfeil: nach links 21"/>
          <p:cNvSpPr/>
          <p:nvPr/>
        </p:nvSpPr>
        <p:spPr>
          <a:xfrm>
            <a:off x="6909422" y="2413390"/>
            <a:ext cx="2266931" cy="1593004"/>
          </a:xfrm>
          <a:prstGeom prst="leftArrow">
            <a:avLst>
              <a:gd name="adj1" fmla="val 60496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Accounts, Profile, </a:t>
            </a:r>
            <a:br>
              <a:rPr lang="de-DE" sz="2000" dirty="0">
                <a:solidFill>
                  <a:schemeClr val="tx1"/>
                </a:solidFill>
              </a:rPr>
            </a:br>
            <a:r>
              <a:rPr lang="de-DE" sz="2000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23" name="Pfeil: nach rechts 22"/>
          <p:cNvSpPr/>
          <p:nvPr/>
        </p:nvSpPr>
        <p:spPr>
          <a:xfrm>
            <a:off x="6561056" y="4025245"/>
            <a:ext cx="2615297" cy="1630837"/>
          </a:xfrm>
          <a:prstGeom prst="rightArrow">
            <a:avLst>
              <a:gd name="adj1" fmla="val 62724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Nachrichten:  </a:t>
            </a:r>
          </a:p>
          <a:p>
            <a:pPr algn="ctr"/>
            <a:r>
              <a:rPr lang="de-DE" sz="2000" dirty="0">
                <a:solidFill>
                  <a:schemeClr val="tx1"/>
                </a:solidFill>
              </a:rPr>
              <a:t>Weboberfläche, per E-Mail</a:t>
            </a:r>
          </a:p>
        </p:txBody>
      </p:sp>
      <p:sp>
        <p:nvSpPr>
          <p:cNvPr id="24" name="Pfeil: nach rechts gekrümmt 23"/>
          <p:cNvSpPr/>
          <p:nvPr/>
        </p:nvSpPr>
        <p:spPr>
          <a:xfrm>
            <a:off x="320513" y="2469823"/>
            <a:ext cx="550945" cy="2894029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Pfeil: nach rechts gekrümmt 24"/>
          <p:cNvSpPr/>
          <p:nvPr/>
        </p:nvSpPr>
        <p:spPr>
          <a:xfrm>
            <a:off x="499619" y="2801334"/>
            <a:ext cx="363980" cy="1223912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Pfeil: nach links und rechts 25"/>
          <p:cNvSpPr/>
          <p:nvPr/>
        </p:nvSpPr>
        <p:spPr>
          <a:xfrm>
            <a:off x="1791093" y="2469823"/>
            <a:ext cx="3233394" cy="101809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RSS-Feeds abfragen</a:t>
            </a:r>
          </a:p>
        </p:txBody>
      </p:sp>
      <p:sp>
        <p:nvSpPr>
          <p:cNvPr id="27" name="Pfeil: nach links und rechts 26"/>
          <p:cNvSpPr/>
          <p:nvPr/>
        </p:nvSpPr>
        <p:spPr>
          <a:xfrm>
            <a:off x="1791093" y="4077939"/>
            <a:ext cx="2780907" cy="1476613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Inhalte durchsuchen</a:t>
            </a:r>
          </a:p>
        </p:txBody>
      </p:sp>
      <p:sp>
        <p:nvSpPr>
          <p:cNvPr id="28" name="Titel 1"/>
          <p:cNvSpPr txBox="1">
            <a:spLocks/>
          </p:cNvSpPr>
          <p:nvPr/>
        </p:nvSpPr>
        <p:spPr>
          <a:xfrm>
            <a:off x="1261872" y="365760"/>
            <a:ext cx="9692640" cy="7163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Die Webanwendung als Blackbox</a:t>
            </a:r>
          </a:p>
        </p:txBody>
      </p:sp>
      <p:pic>
        <p:nvPicPr>
          <p:cNvPr id="29" name="Grafik 28" descr="List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9329" y="22709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16759"/>
      </p:ext>
    </p:extLst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86</Words>
  <Application>Microsoft Office PowerPoint</Application>
  <PresentationFormat>Breitbild</PresentationFormat>
  <Paragraphs>41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Century Schoolbook</vt:lpstr>
      <vt:lpstr>Arial</vt:lpstr>
      <vt:lpstr>Faster One</vt:lpstr>
      <vt:lpstr>Wingdings 2</vt:lpstr>
      <vt:lpstr>View</vt:lpstr>
      <vt:lpstr>Online-Pressespiegel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Schmidt</dc:creator>
  <cp:lastModifiedBy>Florian Schmidt</cp:lastModifiedBy>
  <cp:revision>29</cp:revision>
  <dcterms:created xsi:type="dcterms:W3CDTF">2017-03-25T19:14:19Z</dcterms:created>
  <dcterms:modified xsi:type="dcterms:W3CDTF">2017-03-26T13:18:27Z</dcterms:modified>
</cp:coreProperties>
</file>