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Century Schoolbook" panose="02040604050505020304" pitchFamily="18" charset="0"/>
      <p:regular r:id="rId8"/>
      <p:bold r:id="rId9"/>
      <p:italic r:id="rId10"/>
      <p:boldItalic r:id="rId11"/>
    </p:embeddedFont>
    <p:embeddedFont>
      <p:font typeface="Faster One" panose="020B0604020202020204" charset="0"/>
      <p:italic r:id="rId12"/>
    </p:embeddedFont>
    <p:embeddedFont>
      <p:font typeface="Wingdings 2" panose="050201020105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23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2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1872" y="2583808"/>
            <a:ext cx="9418320" cy="2216791"/>
          </a:xfrm>
        </p:spPr>
        <p:txBody>
          <a:bodyPr/>
          <a:lstStyle/>
          <a:p>
            <a:r>
              <a:rPr lang="de-DE" dirty="0"/>
              <a:t>Online-Pressespiegel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Dokumentationskonzept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786069" y="50334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786069" y="650449"/>
            <a:ext cx="3185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Tessa Haschtschek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Severin Neuner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Kevin Mangold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Nicholas Dickel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Florian Schmidt</a:t>
            </a:r>
          </a:p>
        </p:txBody>
      </p:sp>
    </p:spTree>
    <p:extLst>
      <p:ext uri="{BB962C8B-B14F-4D97-AF65-F5344CB8AC3E}">
        <p14:creationId xmlns:p14="http://schemas.microsoft.com/office/powerpoint/2010/main" val="34300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10123989" y="1376138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357501" y="528130"/>
            <a:ext cx="9692640" cy="716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Nutzen des Dokumentationskonzepts</a:t>
            </a:r>
            <a:endParaRPr lang="de-DE" dirty="0"/>
          </a:p>
        </p:txBody>
      </p:sp>
      <p:pic>
        <p:nvPicPr>
          <p:cNvPr id="29" name="Grafik 28" descr="List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5580077" y="1880772"/>
            <a:ext cx="1588819" cy="158881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127903" y="2413571"/>
            <a:ext cx="360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Qualitätssicherung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68896" y="2413571"/>
            <a:ext cx="356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Standardisierung</a:t>
            </a:r>
            <a:endParaRPr lang="de-DE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2256090" y="4831180"/>
            <a:ext cx="4242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Festlegen der </a:t>
            </a:r>
          </a:p>
          <a:p>
            <a:r>
              <a:rPr lang="de-DE" sz="2800" dirty="0" smtClean="0"/>
              <a:t>Vorgehensweisen</a:t>
            </a:r>
            <a:endParaRPr lang="de-DE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7168896" y="4831180"/>
            <a:ext cx="38039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Festlegen der Verantwortlichkeiten</a:t>
            </a:r>
          </a:p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1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8" y="1924923"/>
            <a:ext cx="1647912" cy="16479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1" y="4358938"/>
            <a:ext cx="1898589" cy="1898589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06" y="4530666"/>
            <a:ext cx="2286000" cy="15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0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10123989" y="1376138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43" name="Titel 1"/>
          <p:cNvSpPr txBox="1">
            <a:spLocks/>
          </p:cNvSpPr>
          <p:nvPr/>
        </p:nvSpPr>
        <p:spPr>
          <a:xfrm>
            <a:off x="450022" y="476855"/>
            <a:ext cx="9692640" cy="716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06395" y="4341264"/>
            <a:ext cx="2737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Erhöhen der Lesbarkeit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4" y="1193203"/>
            <a:ext cx="2566643" cy="256664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65" y="1580248"/>
            <a:ext cx="1792552" cy="179255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112" y="1589749"/>
            <a:ext cx="1773550" cy="1773550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4150017" y="4332718"/>
            <a:ext cx="30508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Vereinfachen </a:t>
            </a:r>
            <a:r>
              <a:rPr lang="de-DE" sz="2800" dirty="0" smtClean="0"/>
              <a:t>der Einarbeitung</a:t>
            </a:r>
            <a:endParaRPr lang="de-DE" sz="2800" dirty="0"/>
          </a:p>
          <a:p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7901379" y="4341263"/>
            <a:ext cx="2709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Sicherstellung der Wartung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5723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10123989" y="1376138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356018" y="398234"/>
            <a:ext cx="9692640" cy="716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Interne und externe Dokumentation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55121" y="1776955"/>
            <a:ext cx="534983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Intern</a:t>
            </a:r>
          </a:p>
          <a:p>
            <a:endParaRPr lang="de-DE" sz="2500" dirty="0"/>
          </a:p>
          <a:p>
            <a:pPr marL="285750" indent="-285750">
              <a:buFontTx/>
              <a:buChar char="-"/>
            </a:pPr>
            <a:r>
              <a:rPr lang="de-DE" sz="2500" dirty="0" smtClean="0"/>
              <a:t>Zum Gebrauch innerhalb des Entwicklerteams</a:t>
            </a:r>
          </a:p>
          <a:p>
            <a:pPr marL="285750" indent="-285750">
              <a:buFontTx/>
              <a:buChar char="-"/>
            </a:pPr>
            <a:r>
              <a:rPr lang="de-DE" sz="2500" dirty="0" smtClean="0"/>
              <a:t>Code soll selbsterklärend sein</a:t>
            </a:r>
          </a:p>
          <a:p>
            <a:pPr marL="285750" indent="-285750">
              <a:buFontTx/>
              <a:buChar char="-"/>
            </a:pPr>
            <a:r>
              <a:rPr lang="de-DE" sz="2500" dirty="0" smtClean="0"/>
              <a:t>Kommentare aufs Wesentliche beschränken</a:t>
            </a:r>
          </a:p>
          <a:p>
            <a:pPr marL="285750" indent="-285750">
              <a:buFontTx/>
              <a:buChar char="-"/>
            </a:pPr>
            <a:r>
              <a:rPr lang="de-DE" sz="2500" dirty="0" smtClean="0"/>
              <a:t>Dokumentationsdateien durch </a:t>
            </a:r>
            <a:r>
              <a:rPr lang="de-DE" sz="2500" dirty="0" err="1" smtClean="0"/>
              <a:t>JavaDoc</a:t>
            </a:r>
            <a:endParaRPr lang="de-DE" sz="2500" dirty="0" smtClean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235696" y="1776956"/>
            <a:ext cx="534983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Extern</a:t>
            </a:r>
          </a:p>
          <a:p>
            <a:endParaRPr lang="de-DE" sz="2500" dirty="0"/>
          </a:p>
          <a:p>
            <a:pPr marL="285750" indent="-285750">
              <a:buFontTx/>
              <a:buChar char="-"/>
            </a:pPr>
            <a:r>
              <a:rPr lang="de-DE" sz="2500" dirty="0"/>
              <a:t>Designbeschreibung</a:t>
            </a:r>
          </a:p>
          <a:p>
            <a:pPr marL="285750" indent="-285750">
              <a:buFontTx/>
              <a:buChar char="-"/>
            </a:pPr>
            <a:r>
              <a:rPr lang="de-DE" sz="2500" dirty="0"/>
              <a:t>Anleitung zur </a:t>
            </a:r>
            <a:r>
              <a:rPr lang="de-DE" sz="2500" dirty="0"/>
              <a:t>Handhabung</a:t>
            </a:r>
          </a:p>
          <a:p>
            <a:pPr marL="285750" indent="-285750">
              <a:buFontTx/>
              <a:buChar char="-"/>
            </a:pPr>
            <a:r>
              <a:rPr lang="de-DE" sz="2500" dirty="0"/>
              <a:t>Eventuelle FAQ oder </a:t>
            </a:r>
            <a:r>
              <a:rPr lang="de-DE" sz="2500" dirty="0" err="1"/>
              <a:t>Videotutorial</a:t>
            </a: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384791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10123989" y="1376138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356018" y="398234"/>
            <a:ext cx="9692640" cy="716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>
                <a:solidFill>
                  <a:srgbClr val="000000"/>
                </a:solidFill>
              </a:rPr>
              <a:t>Unterstützende Werkzeuge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6" name="Bild 4" descr="Asana logo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49" y="1843296"/>
            <a:ext cx="2434590" cy="162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44" y="1831040"/>
            <a:ext cx="3731614" cy="186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5" descr="Jenkins logo with title.sv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08" y="4423721"/>
            <a:ext cx="4058416" cy="140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3" y="4584468"/>
            <a:ext cx="3546905" cy="10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7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10123989" y="1376138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4" name="Rechteck 3"/>
          <p:cNvSpPr/>
          <p:nvPr/>
        </p:nvSpPr>
        <p:spPr>
          <a:xfrm>
            <a:off x="-152591" y="-112666"/>
            <a:ext cx="12605046" cy="7768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559065" y="2755735"/>
            <a:ext cx="5532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</p:spTree>
    <p:extLst>
      <p:ext uri="{BB962C8B-B14F-4D97-AF65-F5344CB8AC3E}">
        <p14:creationId xmlns:p14="http://schemas.microsoft.com/office/powerpoint/2010/main" val="38022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80</Words>
  <Application>Microsoft Office PowerPoint</Application>
  <PresentationFormat>Benutzerdefiniert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Faster One</vt:lpstr>
      <vt:lpstr>Wingdings 2</vt:lpstr>
      <vt:lpstr>View</vt:lpstr>
      <vt:lpstr>Online-Pressespiegel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Schmidt</dc:creator>
  <cp:lastModifiedBy>Haschtschek, Tessa</cp:lastModifiedBy>
  <cp:revision>36</cp:revision>
  <dcterms:created xsi:type="dcterms:W3CDTF">2017-03-25T19:14:19Z</dcterms:created>
  <dcterms:modified xsi:type="dcterms:W3CDTF">2017-04-09T11:17:18Z</dcterms:modified>
</cp:coreProperties>
</file>