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840" r:id="rId1"/>
  </p:sldMasterIdLst>
  <p:sldIdLst>
    <p:sldId id="256" r:id="rId2"/>
    <p:sldId id="258" r:id="rId3"/>
    <p:sldId id="263" r:id="rId4"/>
    <p:sldId id="264" r:id="rId5"/>
    <p:sldId id="265" r:id="rId6"/>
    <p:sldId id="266" r:id="rId7"/>
    <p:sldId id="267" r:id="rId8"/>
    <p:sldId id="262" r:id="rId9"/>
  </p:sldIdLst>
  <p:sldSz cx="9144000" cy="6858000" type="screen4x3"/>
  <p:notesSz cx="6858000" cy="9144000"/>
  <p:embeddedFontLst>
    <p:embeddedFont>
      <p:font typeface="Century Schoolbook" panose="02040604050505020304" pitchFamily="18" charset="0"/>
      <p:regular r:id="rId10"/>
      <p:bold r:id="rId11"/>
      <p:italic r:id="rId12"/>
      <p:boldItalic r:id="rId13"/>
    </p:embeddedFont>
    <p:embeddedFont>
      <p:font typeface="Wingdings 2" panose="05020102010507070707" pitchFamily="18" charset="2"/>
      <p:regular r:id="rId14"/>
    </p:embeddedFont>
    <p:embeddedFont>
      <p:font typeface="Faster One" panose="020B0604020202020204" charset="0"/>
      <p: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-2218" y="-9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60032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021831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6172201"/>
            <a:ext cx="6858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6404" y="2583809"/>
            <a:ext cx="7063740" cy="2216791"/>
          </a:xfrm>
        </p:spPr>
        <p:txBody>
          <a:bodyPr/>
          <a:lstStyle/>
          <a:p>
            <a:r>
              <a:rPr lang="de-DE" dirty="0" smtClean="0"/>
              <a:t>Qualitäts-sicherung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Prüfung der </a:t>
            </a:r>
            <a:r>
              <a:rPr lang="de-DE" dirty="0" err="1" smtClean="0"/>
              <a:t>Coding</a:t>
            </a:r>
            <a:r>
              <a:rPr lang="de-DE" dirty="0" smtClean="0"/>
              <a:t> </a:t>
            </a:r>
            <a:r>
              <a:rPr lang="de-DE" dirty="0" err="1" smtClean="0"/>
              <a:t>Conventions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 rot="16200000">
            <a:off x="6643337" y="834106"/>
            <a:ext cx="4440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960902" y="115564"/>
            <a:ext cx="35423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Tessa Haschtschek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Severin Neuner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Kevin Mangold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Nicholas Dickel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Florian Schmidt</a:t>
            </a:r>
          </a:p>
        </p:txBody>
      </p:sp>
    </p:spTree>
    <p:extLst>
      <p:ext uri="{BB962C8B-B14F-4D97-AF65-F5344CB8AC3E}">
        <p14:creationId xmlns:p14="http://schemas.microsoft.com/office/powerpoint/2010/main" val="34300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 rot="16200000">
            <a:off x="7173543" y="1376139"/>
            <a:ext cx="3355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</a:p>
        </p:txBody>
      </p:sp>
      <p:sp>
        <p:nvSpPr>
          <p:cNvPr id="28" name="Titel 1"/>
          <p:cNvSpPr txBox="1">
            <a:spLocks/>
          </p:cNvSpPr>
          <p:nvPr/>
        </p:nvSpPr>
        <p:spPr>
          <a:xfrm>
            <a:off x="3210108" y="245227"/>
            <a:ext cx="2077509" cy="7163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HTML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29" y="2321922"/>
            <a:ext cx="8194357" cy="3053514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859971" y="2982687"/>
            <a:ext cx="1197429" cy="239486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/>
          <p:cNvCxnSpPr>
            <a:stCxn id="17" idx="1"/>
            <a:endCxn id="4" idx="3"/>
          </p:cNvCxnSpPr>
          <p:nvPr/>
        </p:nvCxnSpPr>
        <p:spPr>
          <a:xfrm flipH="1">
            <a:off x="2057400" y="1847166"/>
            <a:ext cx="4005943" cy="1255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6063343" y="1524000"/>
            <a:ext cx="215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Als erste Zeile im Code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805542" y="2321921"/>
            <a:ext cx="653143" cy="239486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/>
          <p:cNvCxnSpPr>
            <a:stCxn id="32" idx="1"/>
          </p:cNvCxnSpPr>
          <p:nvPr/>
        </p:nvCxnSpPr>
        <p:spPr>
          <a:xfrm flipH="1">
            <a:off x="1458686" y="1730082"/>
            <a:ext cx="1273628" cy="71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2732314" y="1406916"/>
            <a:ext cx="215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Optional noch die Sprache festlegen</a:t>
            </a:r>
            <a:endParaRPr lang="de-DE" dirty="0"/>
          </a:p>
        </p:txBody>
      </p:sp>
      <p:sp>
        <p:nvSpPr>
          <p:cNvPr id="35" name="Rechteck 34"/>
          <p:cNvSpPr/>
          <p:nvPr/>
        </p:nvSpPr>
        <p:spPr>
          <a:xfrm>
            <a:off x="4653526" y="3219039"/>
            <a:ext cx="1202987" cy="275407"/>
          </a:xfrm>
          <a:prstGeom prst="rect">
            <a:avLst/>
          </a:prstGeom>
          <a:solidFill>
            <a:srgbClr val="92D05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1702259" y="3415632"/>
            <a:ext cx="790569" cy="275407"/>
          </a:xfrm>
          <a:prstGeom prst="rect">
            <a:avLst/>
          </a:prstGeom>
          <a:solidFill>
            <a:srgbClr val="92D05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mit Pfeil 36"/>
          <p:cNvCxnSpPr>
            <a:stCxn id="41" idx="0"/>
          </p:cNvCxnSpPr>
          <p:nvPr/>
        </p:nvCxnSpPr>
        <p:spPr>
          <a:xfrm flipH="1" flipV="1">
            <a:off x="5287618" y="3494447"/>
            <a:ext cx="1505068" cy="2079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41" idx="0"/>
            <a:endCxn id="36" idx="2"/>
          </p:cNvCxnSpPr>
          <p:nvPr/>
        </p:nvCxnSpPr>
        <p:spPr>
          <a:xfrm flipH="1" flipV="1">
            <a:off x="2097544" y="3691039"/>
            <a:ext cx="4695142" cy="1883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5715000" y="5574153"/>
            <a:ext cx="2155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Zeichenset, Titel und </a:t>
            </a:r>
            <a:r>
              <a:rPr lang="de-DE" dirty="0" err="1" smtClean="0"/>
              <a:t>Viewport</a:t>
            </a:r>
            <a:r>
              <a:rPr lang="de-DE" dirty="0" smtClean="0"/>
              <a:t> sind gesetzt</a:t>
            </a:r>
            <a:endParaRPr lang="de-DE" dirty="0"/>
          </a:p>
        </p:txBody>
      </p:sp>
      <p:sp>
        <p:nvSpPr>
          <p:cNvPr id="44" name="Rechteck 43"/>
          <p:cNvSpPr/>
          <p:nvPr/>
        </p:nvSpPr>
        <p:spPr>
          <a:xfrm>
            <a:off x="736828" y="4983175"/>
            <a:ext cx="2703058" cy="275407"/>
          </a:xfrm>
          <a:prstGeom prst="rect">
            <a:avLst/>
          </a:prstGeom>
          <a:solidFill>
            <a:srgbClr val="92D05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mit Pfeil 44"/>
          <p:cNvCxnSpPr>
            <a:stCxn id="41" idx="1"/>
          </p:cNvCxnSpPr>
          <p:nvPr/>
        </p:nvCxnSpPr>
        <p:spPr>
          <a:xfrm flipH="1" flipV="1">
            <a:off x="3439886" y="5120879"/>
            <a:ext cx="2275114" cy="9149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30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/>
      <p:bldP spid="30" grpId="0" animBg="1"/>
      <p:bldP spid="32" grpId="0"/>
      <p:bldP spid="35" grpId="0" animBg="1"/>
      <p:bldP spid="36" grpId="0" animBg="1"/>
      <p:bldP spid="41" grpId="0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24000"/>
            <a:ext cx="5736771" cy="2220343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 rot="16200000">
            <a:off x="7173543" y="1376139"/>
            <a:ext cx="3355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</a:p>
        </p:txBody>
      </p:sp>
      <p:sp>
        <p:nvSpPr>
          <p:cNvPr id="28" name="Titel 1"/>
          <p:cNvSpPr txBox="1">
            <a:spLocks/>
          </p:cNvSpPr>
          <p:nvPr/>
        </p:nvSpPr>
        <p:spPr>
          <a:xfrm>
            <a:off x="3210108" y="245227"/>
            <a:ext cx="2077509" cy="7163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HTML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766333" y="2164013"/>
            <a:ext cx="3125559" cy="239486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2400301" y="2164013"/>
            <a:ext cx="342900" cy="275407"/>
          </a:xfrm>
          <a:prstGeom prst="rect">
            <a:avLst/>
          </a:prstGeom>
          <a:solidFill>
            <a:srgbClr val="92D05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/>
          <p:cNvCxnSpPr>
            <a:stCxn id="17" idx="2"/>
            <a:endCxn id="11" idx="0"/>
          </p:cNvCxnSpPr>
          <p:nvPr/>
        </p:nvCxnSpPr>
        <p:spPr>
          <a:xfrm flipH="1">
            <a:off x="6108246" y="1524000"/>
            <a:ext cx="1032783" cy="56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6063343" y="877669"/>
            <a:ext cx="215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Elemente immer schließen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5891892" y="2088076"/>
            <a:ext cx="432707" cy="275407"/>
          </a:xfrm>
          <a:prstGeom prst="rect">
            <a:avLst/>
          </a:prstGeom>
          <a:solidFill>
            <a:srgbClr val="92D05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89" y="3744343"/>
            <a:ext cx="5681417" cy="2944216"/>
          </a:xfrm>
          <a:prstGeom prst="rect">
            <a:avLst/>
          </a:prstGeom>
        </p:spPr>
      </p:pic>
      <p:sp>
        <p:nvSpPr>
          <p:cNvPr id="21" name="Rechteck 20"/>
          <p:cNvSpPr/>
          <p:nvPr/>
        </p:nvSpPr>
        <p:spPr>
          <a:xfrm>
            <a:off x="2359481" y="3767134"/>
            <a:ext cx="634090" cy="275407"/>
          </a:xfrm>
          <a:prstGeom prst="rect">
            <a:avLst/>
          </a:prstGeom>
          <a:solidFill>
            <a:srgbClr val="92D05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/>
          <p:cNvCxnSpPr>
            <a:endCxn id="21" idx="1"/>
          </p:cNvCxnSpPr>
          <p:nvPr/>
        </p:nvCxnSpPr>
        <p:spPr>
          <a:xfrm>
            <a:off x="1796143" y="3331029"/>
            <a:ext cx="563338" cy="573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-116096" y="2843804"/>
            <a:ext cx="1915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Element- und Attributnamen</a:t>
            </a:r>
          </a:p>
          <a:p>
            <a:pPr algn="ctr"/>
            <a:r>
              <a:rPr lang="de-DE" dirty="0" smtClean="0"/>
              <a:t>klein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2766333" y="2641922"/>
            <a:ext cx="634090" cy="275407"/>
          </a:xfrm>
          <a:prstGeom prst="rect">
            <a:avLst/>
          </a:prstGeom>
          <a:solidFill>
            <a:srgbClr val="92D05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>
            <a:stCxn id="27" idx="3"/>
            <a:endCxn id="29" idx="1"/>
          </p:cNvCxnSpPr>
          <p:nvPr/>
        </p:nvCxnSpPr>
        <p:spPr>
          <a:xfrm flipV="1">
            <a:off x="1799789" y="2779626"/>
            <a:ext cx="966544" cy="525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3400423" y="3193325"/>
            <a:ext cx="634090" cy="275407"/>
          </a:xfrm>
          <a:prstGeom prst="rect">
            <a:avLst/>
          </a:prstGeom>
          <a:solidFill>
            <a:srgbClr val="92D05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 Verbindung mit Pfeil 39"/>
          <p:cNvCxnSpPr>
            <a:stCxn id="41" idx="1"/>
            <a:endCxn id="39" idx="3"/>
          </p:cNvCxnSpPr>
          <p:nvPr/>
        </p:nvCxnSpPr>
        <p:spPr>
          <a:xfrm flipH="1">
            <a:off x="4034513" y="3055828"/>
            <a:ext cx="2028829" cy="275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6063342" y="2594163"/>
            <a:ext cx="2318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Attributwerte in Anführungszeichen, keine Leerzeichen</a:t>
            </a:r>
            <a:endParaRPr lang="de-DE" dirty="0"/>
          </a:p>
        </p:txBody>
      </p:sp>
      <p:cxnSp>
        <p:nvCxnSpPr>
          <p:cNvPr id="45" name="Gerade Verbindung mit Pfeil 44"/>
          <p:cNvCxnSpPr>
            <a:stCxn id="46" idx="2"/>
            <a:endCxn id="4" idx="1"/>
          </p:cNvCxnSpPr>
          <p:nvPr/>
        </p:nvCxnSpPr>
        <p:spPr>
          <a:xfrm>
            <a:off x="1249139" y="1445556"/>
            <a:ext cx="1517194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171453" y="245227"/>
            <a:ext cx="2155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Alternative angeben, aber auch Höhe und Breite definieren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304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7" grpId="0"/>
      <p:bldP spid="11" grpId="0" animBg="1"/>
      <p:bldP spid="21" grpId="0" animBg="1"/>
      <p:bldP spid="27" grpId="0"/>
      <p:bldP spid="29" grpId="0" animBg="1"/>
      <p:bldP spid="39" grpId="0" animBg="1"/>
      <p:bldP spid="41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 rot="16200000">
            <a:off x="7173543" y="1376139"/>
            <a:ext cx="3355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</a:p>
        </p:txBody>
      </p:sp>
      <p:sp>
        <p:nvSpPr>
          <p:cNvPr id="28" name="Titel 1"/>
          <p:cNvSpPr txBox="1">
            <a:spLocks/>
          </p:cNvSpPr>
          <p:nvPr/>
        </p:nvSpPr>
        <p:spPr>
          <a:xfrm>
            <a:off x="3210108" y="245227"/>
            <a:ext cx="2077509" cy="7163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HTML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412" y="1251281"/>
            <a:ext cx="5481245" cy="531743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666014" y="2174611"/>
            <a:ext cx="1948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Lange Codezeilen vermeiden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4555672" y="4611731"/>
            <a:ext cx="1948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Möglichst wenig Einrückungen und Absätze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925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 rot="16200000">
            <a:off x="7173543" y="1376139"/>
            <a:ext cx="3355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</a:p>
        </p:txBody>
      </p:sp>
      <p:sp>
        <p:nvSpPr>
          <p:cNvPr id="28" name="Titel 1"/>
          <p:cNvSpPr txBox="1">
            <a:spLocks/>
          </p:cNvSpPr>
          <p:nvPr/>
        </p:nvSpPr>
        <p:spPr>
          <a:xfrm>
            <a:off x="3210108" y="245227"/>
            <a:ext cx="2077509" cy="7163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HTML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16280" y="1920240"/>
            <a:ext cx="737616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Simplen Syntax verwenden um das Stylesheet einzubinden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Genauso simpler Syntax bei Einbindung von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Dateinamen kleingeschrieben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732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614" y="1120943"/>
            <a:ext cx="6415386" cy="5399672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 rot="16200000">
            <a:off x="7173543" y="1376139"/>
            <a:ext cx="3355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</a:p>
        </p:txBody>
      </p:sp>
      <p:sp>
        <p:nvSpPr>
          <p:cNvPr id="28" name="Titel 1"/>
          <p:cNvSpPr txBox="1">
            <a:spLocks/>
          </p:cNvSpPr>
          <p:nvPr/>
        </p:nvSpPr>
        <p:spPr>
          <a:xfrm>
            <a:off x="3210108" y="245227"/>
            <a:ext cx="2077509" cy="7163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JAVA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276086" y="1120943"/>
            <a:ext cx="2137674" cy="609139"/>
          </a:xfrm>
          <a:prstGeom prst="rect">
            <a:avLst/>
          </a:prstGeom>
          <a:solidFill>
            <a:srgbClr val="92D05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>
            <a:stCxn id="8" idx="1"/>
            <a:endCxn id="6" idx="3"/>
          </p:cNvCxnSpPr>
          <p:nvPr/>
        </p:nvCxnSpPr>
        <p:spPr>
          <a:xfrm flipH="1">
            <a:off x="3413760" y="1190048"/>
            <a:ext cx="2649583" cy="235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6063343" y="728383"/>
            <a:ext cx="2155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Als erste Zeilen im eigentlichen Code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342026" y="4648200"/>
            <a:ext cx="2155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Reihenfolge der Class und Interface Deklarationen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2141270" y="4131413"/>
            <a:ext cx="2933649" cy="152285"/>
          </a:xfrm>
          <a:prstGeom prst="rect">
            <a:avLst/>
          </a:prstGeom>
          <a:solidFill>
            <a:srgbClr val="92D05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1592631" y="2302613"/>
            <a:ext cx="2125930" cy="897787"/>
          </a:xfrm>
          <a:prstGeom prst="rect">
            <a:avLst/>
          </a:prstGeom>
          <a:solidFill>
            <a:srgbClr val="92D05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4190088" y="2302613"/>
            <a:ext cx="215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Deklarationen untereinander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6063342" y="3060103"/>
            <a:ext cx="2155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Kein Leerzeichen vor der runden Klammer</a:t>
            </a:r>
            <a:endParaRPr lang="de-DE" dirty="0"/>
          </a:p>
        </p:txBody>
      </p:sp>
      <p:cxnSp>
        <p:nvCxnSpPr>
          <p:cNvPr id="20" name="Gerade Verbindung mit Pfeil 19"/>
          <p:cNvCxnSpPr>
            <a:stCxn id="19" idx="1"/>
            <a:endCxn id="16" idx="0"/>
          </p:cNvCxnSpPr>
          <p:nvPr/>
        </p:nvCxnSpPr>
        <p:spPr>
          <a:xfrm flipH="1">
            <a:off x="3608095" y="3521768"/>
            <a:ext cx="2455247" cy="609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3718561" y="2644121"/>
            <a:ext cx="693747" cy="107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4738550" y="6046143"/>
            <a:ext cx="215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Pro Zeile ein Statement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372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/>
      <p:bldP spid="16" grpId="0" animBg="1"/>
      <p:bldP spid="17" grpId="0" animBg="1"/>
      <p:bldP spid="18" grpId="0"/>
      <p:bldP spid="19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 rot="16200000">
            <a:off x="7173543" y="1376139"/>
            <a:ext cx="3355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</a:p>
        </p:txBody>
      </p:sp>
      <p:sp>
        <p:nvSpPr>
          <p:cNvPr id="28" name="Titel 1"/>
          <p:cNvSpPr txBox="1">
            <a:spLocks/>
          </p:cNvSpPr>
          <p:nvPr/>
        </p:nvSpPr>
        <p:spPr>
          <a:xfrm>
            <a:off x="3210108" y="245227"/>
            <a:ext cx="2077509" cy="7163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JAVA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655320" y="1371600"/>
            <a:ext cx="819602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800" dirty="0" smtClean="0"/>
              <a:t>..und vieles mehr: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dirty="0" err="1" smtClean="0"/>
              <a:t>For</a:t>
            </a:r>
            <a:r>
              <a:rPr lang="de-DE" sz="2800" dirty="0" smtClean="0"/>
              <a:t>, </a:t>
            </a:r>
            <a:r>
              <a:rPr lang="de-DE" sz="2800" dirty="0" err="1" smtClean="0"/>
              <a:t>while</a:t>
            </a:r>
            <a:r>
              <a:rPr lang="de-DE" sz="2800" dirty="0" smtClean="0"/>
              <a:t>, do-</a:t>
            </a:r>
            <a:r>
              <a:rPr lang="de-DE" sz="2800" dirty="0" err="1" smtClean="0"/>
              <a:t>while</a:t>
            </a:r>
            <a:r>
              <a:rPr lang="de-DE" sz="2800" dirty="0" smtClean="0"/>
              <a:t>, </a:t>
            </a:r>
            <a:r>
              <a:rPr lang="de-DE" sz="2800" dirty="0" err="1" smtClean="0"/>
              <a:t>switch</a:t>
            </a:r>
            <a:r>
              <a:rPr lang="de-DE" sz="2800" dirty="0" smtClean="0"/>
              <a:t>, </a:t>
            </a:r>
            <a:br>
              <a:rPr lang="de-DE" sz="2800" dirty="0" smtClean="0"/>
            </a:br>
            <a:r>
              <a:rPr lang="de-DE" sz="2800" dirty="0" err="1" smtClean="0"/>
              <a:t>if</a:t>
            </a:r>
            <a:r>
              <a:rPr lang="de-DE" sz="2800" dirty="0" smtClean="0"/>
              <a:t>/</a:t>
            </a:r>
            <a:r>
              <a:rPr lang="de-DE" sz="2800" dirty="0" err="1" smtClean="0"/>
              <a:t>if-else</a:t>
            </a:r>
            <a:r>
              <a:rPr lang="de-DE" sz="2800" dirty="0" smtClean="0"/>
              <a:t>/</a:t>
            </a:r>
            <a:r>
              <a:rPr lang="de-DE" sz="2800" dirty="0" err="1" smtClean="0"/>
              <a:t>if</a:t>
            </a:r>
            <a:r>
              <a:rPr lang="de-DE" sz="2800" dirty="0" smtClean="0"/>
              <a:t> </a:t>
            </a:r>
            <a:r>
              <a:rPr lang="de-DE" sz="2800" dirty="0" err="1" smtClean="0"/>
              <a:t>else-if</a:t>
            </a:r>
            <a:r>
              <a:rPr lang="de-DE" sz="2800" dirty="0"/>
              <a:t> </a:t>
            </a:r>
            <a:r>
              <a:rPr lang="de-DE" sz="2800" dirty="0" err="1" smtClean="0"/>
              <a:t>else</a:t>
            </a:r>
            <a:r>
              <a:rPr lang="de-DE" sz="2800" dirty="0" smtClean="0"/>
              <a:t>, </a:t>
            </a:r>
            <a:r>
              <a:rPr lang="de-DE" sz="2800" dirty="0" err="1" smtClean="0"/>
              <a:t>return</a:t>
            </a:r>
            <a:r>
              <a:rPr lang="de-DE" sz="2800" dirty="0" smtClean="0"/>
              <a:t>, </a:t>
            </a:r>
            <a:r>
              <a:rPr lang="de-DE" sz="2800" dirty="0" err="1" smtClean="0"/>
              <a:t>try</a:t>
            </a:r>
            <a:r>
              <a:rPr lang="de-DE" sz="2800" dirty="0" smtClean="0"/>
              <a:t>-catch Statements: genaue Formatierung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dirty="0" smtClean="0"/>
              <a:t>Leerzeichen/Leerzeilen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dirty="0" err="1" smtClean="0"/>
              <a:t>Naming</a:t>
            </a:r>
            <a:r>
              <a:rPr lang="de-DE" sz="2800" dirty="0" smtClean="0"/>
              <a:t> </a:t>
            </a:r>
            <a:r>
              <a:rPr lang="de-DE" sz="2800" dirty="0" err="1" smtClean="0"/>
              <a:t>Conventions</a:t>
            </a:r>
            <a:endParaRPr lang="de-DE" sz="28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dirty="0" smtClean="0"/>
              <a:t>…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36822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 rot="16200000">
            <a:off x="7173543" y="1376139"/>
            <a:ext cx="3355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</a:p>
        </p:txBody>
      </p:sp>
      <p:sp>
        <p:nvSpPr>
          <p:cNvPr id="4" name="Rechteck 3"/>
          <p:cNvSpPr/>
          <p:nvPr/>
        </p:nvSpPr>
        <p:spPr>
          <a:xfrm>
            <a:off x="-114445" y="-112666"/>
            <a:ext cx="9453785" cy="7768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142145" y="2751941"/>
            <a:ext cx="521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</a:p>
        </p:txBody>
      </p:sp>
    </p:spTree>
    <p:extLst>
      <p:ext uri="{BB962C8B-B14F-4D97-AF65-F5344CB8AC3E}">
        <p14:creationId xmlns:p14="http://schemas.microsoft.com/office/powerpoint/2010/main" val="38022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139</Words>
  <Application>Microsoft Office PowerPoint</Application>
  <PresentationFormat>Bildschirmpräsentation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Century Schoolbook</vt:lpstr>
      <vt:lpstr>Wingdings 2</vt:lpstr>
      <vt:lpstr>Faster One</vt:lpstr>
      <vt:lpstr>View</vt:lpstr>
      <vt:lpstr>Qualitäts-sicherung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Schmidt</dc:creator>
  <cp:lastModifiedBy>Haschtschek, Tessa</cp:lastModifiedBy>
  <cp:revision>47</cp:revision>
  <dcterms:created xsi:type="dcterms:W3CDTF">2017-03-25T19:14:19Z</dcterms:created>
  <dcterms:modified xsi:type="dcterms:W3CDTF">2017-05-02T08:08:49Z</dcterms:modified>
</cp:coreProperties>
</file>