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embeddedFontLst>
    <p:embeddedFont>
      <p:font typeface="Faster One" panose="020B0604020202020204" charset="0"/>
      <p:italic r:id="rId8"/>
    </p:embeddedFont>
    <p:embeddedFont>
      <p:font typeface="Century Schoolbook" panose="02040604050505020304" pitchFamily="18" charset="0"/>
      <p:regular r:id="rId9"/>
      <p:bold r:id="rId10"/>
      <p:italic r:id="rId11"/>
      <p:boldItalic r:id="rId12"/>
    </p:embeddedFont>
    <p:embeddedFont>
      <p:font typeface="Wingdings 2" panose="050201020105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09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2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6404" y="2583809"/>
            <a:ext cx="7063740" cy="2216791"/>
          </a:xfrm>
        </p:spPr>
        <p:txBody>
          <a:bodyPr/>
          <a:lstStyle/>
          <a:p>
            <a:r>
              <a:rPr lang="de-DE" dirty="0"/>
              <a:t>Online-Pressespiegel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Dokumentationskonzept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6643337" y="834106"/>
            <a:ext cx="4440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960902" y="115564"/>
            <a:ext cx="3542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Tessa Haschtschek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Severin Neuner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Kevin Mangold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Nicholas Dickel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Florian Schmidt</a:t>
            </a:r>
          </a:p>
        </p:txBody>
      </p:sp>
    </p:spTree>
    <p:extLst>
      <p:ext uri="{BB962C8B-B14F-4D97-AF65-F5344CB8AC3E}">
        <p14:creationId xmlns:p14="http://schemas.microsoft.com/office/powerpoint/2010/main" val="34300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268126" y="528130"/>
            <a:ext cx="726948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Nutzen des Dokumentationskonzepts</a:t>
            </a:r>
            <a:endParaRPr lang="de-DE" dirty="0"/>
          </a:p>
        </p:txBody>
      </p:sp>
      <p:pic>
        <p:nvPicPr>
          <p:cNvPr id="29" name="Grafik 28" descr="List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38747" y="2370764"/>
            <a:ext cx="1027732" cy="105602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412690" y="2648421"/>
            <a:ext cx="295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Qualitätssicherung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76672" y="2648420"/>
            <a:ext cx="267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Standardisierung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1692068" y="4612104"/>
            <a:ext cx="3182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Festlegen der </a:t>
            </a:r>
          </a:p>
          <a:p>
            <a:r>
              <a:rPr lang="de-DE" sz="2400" dirty="0" smtClean="0"/>
              <a:t>Vorgehensweisen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466479" y="4428374"/>
            <a:ext cx="28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Festlegen der </a:t>
            </a:r>
            <a:r>
              <a:rPr lang="de-DE" sz="2400" dirty="0" smtClean="0"/>
              <a:t>Verantwortlich-</a:t>
            </a:r>
            <a:r>
              <a:rPr lang="de-DE" sz="2400" dirty="0" err="1" smtClean="0"/>
              <a:t>keiten</a:t>
            </a:r>
            <a:endParaRPr lang="de-DE" sz="2400" dirty="0" smtClean="0"/>
          </a:p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6" y="2310328"/>
            <a:ext cx="1021602" cy="115926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6" y="4393029"/>
            <a:ext cx="1144234" cy="126914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81" y="4462331"/>
            <a:ext cx="1714500" cy="11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43" name="Titel 1"/>
          <p:cNvSpPr txBox="1">
            <a:spLocks/>
          </p:cNvSpPr>
          <p:nvPr/>
        </p:nvSpPr>
        <p:spPr>
          <a:xfrm>
            <a:off x="337517" y="476855"/>
            <a:ext cx="726948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35436" y="4332717"/>
            <a:ext cx="2053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Erhöhen der Lesbarkeit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6" y="1580247"/>
            <a:ext cx="1841890" cy="20855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4" y="2032906"/>
            <a:ext cx="1344414" cy="1339893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34" y="2098221"/>
            <a:ext cx="1330163" cy="130966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3112513" y="4332718"/>
            <a:ext cx="2288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Vereinfachen </a:t>
            </a:r>
            <a:r>
              <a:rPr lang="de-DE" sz="2400" dirty="0" smtClean="0"/>
              <a:t>der Einarbeitung</a:t>
            </a:r>
            <a:endParaRPr lang="de-DE" sz="2400" dirty="0"/>
          </a:p>
          <a:p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757475" y="4332718"/>
            <a:ext cx="236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Sicherstellung der Wartung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5723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267014" y="398234"/>
            <a:ext cx="726948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Interne und externe Dokumentation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91340" y="1948406"/>
            <a:ext cx="401237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Intern</a:t>
            </a:r>
          </a:p>
          <a:p>
            <a:endParaRPr lang="de-DE" sz="2500" dirty="0"/>
          </a:p>
          <a:p>
            <a:pPr marL="285750" indent="-285750">
              <a:buFontTx/>
              <a:buChar char="-"/>
            </a:pPr>
            <a:r>
              <a:rPr lang="de-DE" sz="2300" dirty="0" smtClean="0"/>
              <a:t>Zum Gebrauch innerhalb des Entwicklerteams</a:t>
            </a:r>
          </a:p>
          <a:p>
            <a:pPr marL="285750" indent="-285750">
              <a:buFontTx/>
              <a:buChar char="-"/>
            </a:pPr>
            <a:r>
              <a:rPr lang="de-DE" sz="2300" dirty="0" smtClean="0"/>
              <a:t>Code soll selbsterklärend sein</a:t>
            </a:r>
          </a:p>
          <a:p>
            <a:pPr marL="285750" indent="-285750">
              <a:buFontTx/>
              <a:buChar char="-"/>
            </a:pPr>
            <a:r>
              <a:rPr lang="de-DE" sz="2300" dirty="0" smtClean="0"/>
              <a:t>Kommentare aufs Wesentliche beschränken</a:t>
            </a:r>
          </a:p>
          <a:p>
            <a:pPr marL="285750" indent="-285750">
              <a:buFontTx/>
              <a:buChar char="-"/>
            </a:pPr>
            <a:r>
              <a:rPr lang="de-DE" sz="2300" dirty="0" smtClean="0"/>
              <a:t>Dokumentationsdateien durch </a:t>
            </a:r>
            <a:r>
              <a:rPr lang="de-DE" sz="2300" dirty="0" err="1" smtClean="0"/>
              <a:t>JavaDoc</a:t>
            </a:r>
            <a:endParaRPr lang="de-DE" sz="2300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4676772" y="1921055"/>
            <a:ext cx="40123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Extern</a:t>
            </a:r>
          </a:p>
          <a:p>
            <a:endParaRPr lang="de-DE" sz="2500" dirty="0"/>
          </a:p>
          <a:p>
            <a:pPr marL="285750" indent="-285750">
              <a:buFontTx/>
              <a:buChar char="-"/>
            </a:pPr>
            <a:r>
              <a:rPr lang="de-DE" sz="2300" dirty="0"/>
              <a:t>Designbeschreibung</a:t>
            </a:r>
          </a:p>
          <a:p>
            <a:pPr marL="285750" indent="-285750">
              <a:buFontTx/>
              <a:buChar char="-"/>
            </a:pPr>
            <a:r>
              <a:rPr lang="de-DE" sz="2300" dirty="0"/>
              <a:t>Anleitung zur Handhabung</a:t>
            </a:r>
          </a:p>
          <a:p>
            <a:pPr marL="285750" indent="-285750">
              <a:buFontTx/>
              <a:buChar char="-"/>
            </a:pPr>
            <a:r>
              <a:rPr lang="de-DE" sz="2300" dirty="0"/>
              <a:t>Eventuelle FAQ oder </a:t>
            </a:r>
            <a:r>
              <a:rPr lang="de-DE" sz="2300" dirty="0" err="1"/>
              <a:t>Videotutorial</a:t>
            </a:r>
            <a:endParaRPr lang="de-DE" sz="2300" dirty="0"/>
          </a:p>
        </p:txBody>
      </p:sp>
    </p:spTree>
    <p:extLst>
      <p:ext uri="{BB962C8B-B14F-4D97-AF65-F5344CB8AC3E}">
        <p14:creationId xmlns:p14="http://schemas.microsoft.com/office/powerpoint/2010/main" val="384791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267014" y="398234"/>
            <a:ext cx="726948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rgbClr val="000000"/>
                </a:solidFill>
              </a:rPr>
              <a:t>Unterstützende Werkzeuge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6" name="Bild 4" descr="Asana logo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2" y="2482355"/>
            <a:ext cx="2819428" cy="185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08" y="2596655"/>
            <a:ext cx="3285406" cy="18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0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4" name="Rechteck 3"/>
          <p:cNvSpPr/>
          <p:nvPr/>
        </p:nvSpPr>
        <p:spPr>
          <a:xfrm>
            <a:off x="-114445" y="-112666"/>
            <a:ext cx="9453785" cy="7768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42145" y="2751941"/>
            <a:ext cx="521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</p:spTree>
    <p:extLst>
      <p:ext uri="{BB962C8B-B14F-4D97-AF65-F5344CB8AC3E}">
        <p14:creationId xmlns:p14="http://schemas.microsoft.com/office/powerpoint/2010/main" val="3802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80</Words>
  <Application>Microsoft Office PowerPoint</Application>
  <PresentationFormat>Bildschirmpräsentation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Faster One</vt:lpstr>
      <vt:lpstr>Century Schoolbook</vt:lpstr>
      <vt:lpstr>Wingdings 2</vt:lpstr>
      <vt:lpstr>View</vt:lpstr>
      <vt:lpstr>Online-Pressespiegel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Schmidt</dc:creator>
  <cp:lastModifiedBy>Haschtschek, Tessa</cp:lastModifiedBy>
  <cp:revision>40</cp:revision>
  <dcterms:created xsi:type="dcterms:W3CDTF">2017-03-25T19:14:19Z</dcterms:created>
  <dcterms:modified xsi:type="dcterms:W3CDTF">2017-04-10T08:36:21Z</dcterms:modified>
</cp:coreProperties>
</file>