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43" autoAdjust="0"/>
  </p:normalViewPr>
  <p:slideViewPr>
    <p:cSldViewPr>
      <p:cViewPr varScale="1">
        <p:scale>
          <a:sx n="76" d="100"/>
          <a:sy n="76" d="100"/>
        </p:scale>
        <p:origin x="-131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5228-B837-4FD2-AC0C-A2CD5AD80348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1E73-6454-416B-8526-085853CB94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0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1E73-6454-416B-8526-085853CB941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87278B-9317-4ED5-A997-4D0145BE6FC5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65C7D94-9832-4A20-AE00-0D2C659AB36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Statusreport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Kontinuum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Vermietungsplattform</a:t>
            </a:r>
            <a:endParaRPr lang="de-DE" dirty="0"/>
          </a:p>
        </p:txBody>
      </p:sp>
      <p:pic>
        <p:nvPicPr>
          <p:cNvPr id="4" name="Picture 2" descr="D:\syncplicity\z003hkep\Documents\DHBW\4. Semester\Webengineering\ScreenshotKontinuu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13" y="1916832"/>
            <a:ext cx="919584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Situation zu 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92D050"/>
                </a:solidFill>
              </a:rPr>
              <a:t>Datenbank steht </a:t>
            </a:r>
          </a:p>
          <a:p>
            <a:r>
              <a:rPr lang="de-DE" dirty="0" smtClean="0">
                <a:solidFill>
                  <a:srgbClr val="92D050"/>
                </a:solidFill>
              </a:rPr>
              <a:t>Technisches Grunddesign ist erstellt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Essenzielle Funktionalitäten </a:t>
            </a:r>
            <a:r>
              <a:rPr lang="de-DE" dirty="0" smtClean="0">
                <a:solidFill>
                  <a:srgbClr val="FF0000"/>
                </a:solidFill>
              </a:rPr>
              <a:t>sind nahezu umgesetzt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9521"/>
                </a:solidFill>
              </a:rPr>
              <a:t>Sicherheitskonzept und </a:t>
            </a:r>
            <a:r>
              <a:rPr lang="de-DE" dirty="0" smtClean="0">
                <a:solidFill>
                  <a:srgbClr val="FF9521"/>
                </a:solidFill>
              </a:rPr>
              <a:t>Usability sind in der Umsetzung</a:t>
            </a:r>
            <a:endParaRPr lang="de-DE" dirty="0">
              <a:solidFill>
                <a:srgbClr val="FF952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4431978" cy="199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1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Kontaktaufnahme mit </a:t>
            </a:r>
            <a:r>
              <a:rPr lang="de-DE" dirty="0" err="1" smtClean="0"/>
              <a:t>eMails</a:t>
            </a:r>
            <a:endParaRPr lang="de-DE" dirty="0" smtClean="0"/>
          </a:p>
          <a:p>
            <a:r>
              <a:rPr lang="de-DE" dirty="0" smtClean="0"/>
              <a:t>Gesucheinstellung implementieren</a:t>
            </a:r>
          </a:p>
          <a:p>
            <a:r>
              <a:rPr lang="de-DE" dirty="0" smtClean="0"/>
              <a:t>Parallel an Usability und Sicherheitskonzept arbeiten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6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5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</Words>
  <Application>Microsoft Office PowerPoint</Application>
  <PresentationFormat>Bildschirmpräsentation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Galathea</vt:lpstr>
      <vt:lpstr>Statusreport</vt:lpstr>
      <vt:lpstr>Vermietungsplattform</vt:lpstr>
      <vt:lpstr>Vergleich Situation zu Zeitplan</vt:lpstr>
      <vt:lpstr>Nächste Schritte</vt:lpstr>
      <vt:lpstr>Zusammenfassung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Statusreport</dc:title>
  <dc:creator>Haschtschek, Tessa</dc:creator>
  <cp:lastModifiedBy>Haschtschek, Tessa</cp:lastModifiedBy>
  <cp:revision>13</cp:revision>
  <dcterms:created xsi:type="dcterms:W3CDTF">2017-04-06T10:06:37Z</dcterms:created>
  <dcterms:modified xsi:type="dcterms:W3CDTF">2017-04-17T11:19:40Z</dcterms:modified>
</cp:coreProperties>
</file>