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343" autoAdjust="0"/>
  </p:normalViewPr>
  <p:slideViewPr>
    <p:cSldViewPr>
      <p:cViewPr varScale="1">
        <p:scale>
          <a:sx n="76" d="100"/>
          <a:sy n="76" d="100"/>
        </p:scale>
        <p:origin x="-131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Statusreport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Untervermietungsplattform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Vermietungsplattformen</a:t>
            </a:r>
            <a:endParaRPr lang="de-DE" dirty="0"/>
          </a:p>
        </p:txBody>
      </p:sp>
      <p:pic>
        <p:nvPicPr>
          <p:cNvPr id="1027" name="Picture 3" descr="D:\syncplicity\z003hkep\Documents\DHBW\4. Semester\Webengineering\Wg stud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91954"/>
            <a:ext cx="5347005" cy="361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yncplicity\z003hkep\Documents\DHBW\4. Semester\Webengineering\wggesuc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377188" cy="19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syncplicity\z003hkep\Documents\DHBW\4. Semester\Webengineering\imoo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91954"/>
            <a:ext cx="4836518" cy="245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Lösung</a:t>
            </a:r>
            <a:endParaRPr lang="de-DE" dirty="0"/>
          </a:p>
        </p:txBody>
      </p:sp>
      <p:pic>
        <p:nvPicPr>
          <p:cNvPr id="4" name="Picture 2" descr="D:\syncplicity\z003hkep\Documents\DHBW\4. Semester\Webengineering\ScreenshotKontinuu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13" y="1916832"/>
            <a:ext cx="919584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0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Situation zu 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92D050"/>
                </a:solidFill>
              </a:rPr>
              <a:t>Datenbank steht </a:t>
            </a:r>
          </a:p>
          <a:p>
            <a:r>
              <a:rPr lang="de-DE" dirty="0" smtClean="0">
                <a:solidFill>
                  <a:srgbClr val="92D050"/>
                </a:solidFill>
              </a:rPr>
              <a:t>Technisches Grunddesign ist erstellt</a:t>
            </a:r>
          </a:p>
          <a:p>
            <a:r>
              <a:rPr lang="de-DE" dirty="0" smtClean="0">
                <a:solidFill>
                  <a:srgbClr val="FF9521"/>
                </a:solidFill>
              </a:rPr>
              <a:t>Essenzielle Funktionalitäten sind in der Umsetzung</a:t>
            </a: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Sicherheitskonzept und Fertigstellung haben noch Zeit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21088"/>
            <a:ext cx="4431978" cy="199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Essenzielle Funktionalitäten abschließen</a:t>
            </a:r>
          </a:p>
          <a:p>
            <a:r>
              <a:rPr lang="de-DE" dirty="0" smtClean="0"/>
              <a:t>Einarbeitung in Usability und </a:t>
            </a:r>
            <a:r>
              <a:rPr lang="de-DE" dirty="0" smtClean="0"/>
              <a:t>Webseitendesign</a:t>
            </a:r>
          </a:p>
          <a:p>
            <a:r>
              <a:rPr lang="de-DE" dirty="0" smtClean="0"/>
              <a:t>Wohnungsfilter und Stadtteilkarte implementieren</a:t>
            </a:r>
          </a:p>
          <a:p>
            <a:r>
              <a:rPr lang="de-DE" dirty="0" smtClean="0"/>
              <a:t>Erstes Sicherheitskonzept erstellen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6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dirty="0" smtClean="0"/>
              <a:t>Etwas hinter dem Zeitplan</a:t>
            </a:r>
          </a:p>
          <a:p>
            <a:pPr marL="457200" indent="-457200">
              <a:buFontTx/>
              <a:buChar char="-"/>
            </a:pPr>
            <a:r>
              <a:rPr lang="de-DE" dirty="0" smtClean="0"/>
              <a:t>Arbeitsaufwand steigern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55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52</Words>
  <Application>Microsoft Office PowerPoint</Application>
  <PresentationFormat>Bildschirmpräsentation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Galathea</vt:lpstr>
      <vt:lpstr>Statusreport</vt:lpstr>
      <vt:lpstr>Vermietungsplattformen</vt:lpstr>
      <vt:lpstr>Eigene Lösung</vt:lpstr>
      <vt:lpstr>Vergleich Situation zu Zeitplan</vt:lpstr>
      <vt:lpstr>Nächste Schritte</vt:lpstr>
      <vt:lpstr>Zusammenfassung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Statusreport</dc:title>
  <dc:creator>Haschtschek, Tessa</dc:creator>
  <cp:lastModifiedBy>Haschtschek, Tessa</cp:lastModifiedBy>
  <cp:revision>10</cp:revision>
  <dcterms:created xsi:type="dcterms:W3CDTF">2017-04-06T10:06:37Z</dcterms:created>
  <dcterms:modified xsi:type="dcterms:W3CDTF">2017-04-11T08:23:46Z</dcterms:modified>
</cp:coreProperties>
</file>