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3" r:id="rId3"/>
    <p:sldId id="262" r:id="rId4"/>
    <p:sldId id="258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343" autoAdjust="0"/>
  </p:normalViewPr>
  <p:slideViewPr>
    <p:cSldViewPr>
      <p:cViewPr varScale="1">
        <p:scale>
          <a:sx n="76" d="100"/>
          <a:sy n="76" d="100"/>
        </p:scale>
        <p:origin x="-1315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5228-B837-4FD2-AC0C-A2CD5AD80348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11E73-6454-416B-8526-085853CB94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0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287278B-9317-4ED5-A997-4D0145BE6FC5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87278B-9317-4ED5-A997-4D0145BE6FC5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87278B-9317-4ED5-A997-4D0145BE6FC5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87278B-9317-4ED5-A997-4D0145BE6FC5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87278B-9317-4ED5-A997-4D0145BE6FC5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87278B-9317-4ED5-A997-4D0145BE6FC5}" type="datetimeFigureOut">
              <a:rPr lang="de-DE" smtClean="0"/>
              <a:t>25.04.2017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>
                <a:latin typeface="Arial" pitchFamily="34" charset="0"/>
                <a:cs typeface="Arial" pitchFamily="34" charset="0"/>
              </a:rPr>
              <a:t>Projektvorstellung</a:t>
            </a:r>
            <a:endParaRPr lang="de-DE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Kontinuum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3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Sozialer Mehrwert für die Studierenden der DHBW:</a:t>
            </a:r>
          </a:p>
          <a:p>
            <a:r>
              <a:rPr lang="de-DE" dirty="0" smtClean="0"/>
              <a:t>Überangebot an Vermietungsseiten</a:t>
            </a:r>
          </a:p>
          <a:p>
            <a:r>
              <a:rPr lang="de-DE" dirty="0" smtClean="0"/>
              <a:t>Die wenigsten sind duale-Studenten-geeignet</a:t>
            </a:r>
          </a:p>
          <a:p>
            <a:r>
              <a:rPr lang="de-DE" dirty="0" smtClean="0"/>
              <a:t>Lösung: Regionale, auf kurze Zeiträume konzentrierte Vermietungsplattform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45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Vermietungsplattform</a:t>
            </a:r>
          </a:p>
        </p:txBody>
      </p:sp>
      <p:pic>
        <p:nvPicPr>
          <p:cNvPr id="4" name="Picture 2" descr="D:\syncplicity\z003hkep\Documents\DHBW\4. Semester\Webengineering\ScreenshotKontinuum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13" y="1916832"/>
            <a:ext cx="919584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0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der Funktionalitäten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76872"/>
            <a:ext cx="352839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0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552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33</Words>
  <Application>Microsoft Office PowerPoint</Application>
  <PresentationFormat>Bildschirmpräsentation (4:3)</PresentationFormat>
  <Paragraphs>11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Galathea</vt:lpstr>
      <vt:lpstr>Projektvorstellung</vt:lpstr>
      <vt:lpstr>Aufgabenstellung</vt:lpstr>
      <vt:lpstr>Vermietungsplattform</vt:lpstr>
      <vt:lpstr>Vorstellung der Funktionalitäten</vt:lpstr>
      <vt:lpstr>Zusammenfassung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Statusreport</dc:title>
  <dc:creator>Haschtschek, Tessa</dc:creator>
  <cp:lastModifiedBy>Haschtschek, Tessa</cp:lastModifiedBy>
  <cp:revision>19</cp:revision>
  <dcterms:created xsi:type="dcterms:W3CDTF">2017-04-06T10:06:37Z</dcterms:created>
  <dcterms:modified xsi:type="dcterms:W3CDTF">2017-04-25T08:32:34Z</dcterms:modified>
</cp:coreProperties>
</file>