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>
      <p:cViewPr varScale="1">
        <p:scale>
          <a:sx n="57" d="100"/>
          <a:sy n="57" d="100"/>
        </p:scale>
        <p:origin x="-91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724859-C909-41A9-BC7F-52E393CB28C3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7C7010-200E-4B79-A65B-1ECF834D15A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g-gesucht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Untervermietungs-</a:t>
            </a:r>
            <a:r>
              <a:rPr lang="de-DE" dirty="0" err="1" smtClean="0"/>
              <a:t>plattform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Für (duale</a:t>
            </a:r>
            <a:r>
              <a:rPr lang="de-DE" smtClean="0"/>
              <a:t>) Studenten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Idee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Keine Plattform für Untervermietungen</a:t>
            </a:r>
          </a:p>
          <a:p>
            <a:r>
              <a:rPr lang="de-DE" smtClean="0"/>
              <a:t>Lösung für (duale) Studenten</a:t>
            </a:r>
          </a:p>
          <a:p>
            <a:r>
              <a:rPr lang="de-DE" smtClean="0"/>
              <a:t>Einfache Möglichkeit kurzfristig unterzuvermieten</a:t>
            </a:r>
          </a:p>
          <a:p>
            <a:r>
              <a:rPr lang="de-DE" smtClean="0"/>
              <a:t>Ähnlich wie z.B. </a:t>
            </a:r>
            <a:r>
              <a:rPr lang="de-DE" smtClean="0">
                <a:hlinkClick r:id="rId2"/>
              </a:rPr>
              <a:t>www.wg-gesucht.de</a:t>
            </a:r>
            <a:r>
              <a:rPr lang="de-DE" smtClean="0"/>
              <a:t>, aber:</a:t>
            </a:r>
          </a:p>
          <a:p>
            <a:pPr lvl="1"/>
            <a:r>
              <a:rPr lang="de-DE" smtClean="0"/>
              <a:t>Nur für Untervermietung</a:t>
            </a:r>
          </a:p>
          <a:p>
            <a:pPr lvl="1"/>
            <a:r>
              <a:rPr lang="de-DE" smtClean="0"/>
              <a:t>Für begrenzte Zeiträume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Konzept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Jeder kann einen Account erstellen</a:t>
            </a:r>
          </a:p>
          <a:p>
            <a:r>
              <a:rPr lang="de-DE" dirty="0" smtClean="0"/>
              <a:t>Kostenlos</a:t>
            </a:r>
          </a:p>
          <a:p>
            <a:r>
              <a:rPr lang="de-DE" dirty="0" smtClean="0"/>
              <a:t>Möglichkeit der Kontaktaufnahme (Email)</a:t>
            </a:r>
          </a:p>
          <a:p>
            <a:r>
              <a:rPr lang="de-DE" dirty="0" smtClean="0"/>
              <a:t>Wohnungen/Zimmer-Angebote</a:t>
            </a:r>
          </a:p>
          <a:p>
            <a:r>
              <a:rPr lang="de-DE" dirty="0" smtClean="0"/>
              <a:t>Wohnungsgesuche</a:t>
            </a:r>
          </a:p>
          <a:p>
            <a:r>
              <a:rPr lang="de-DE" dirty="0" smtClean="0"/>
              <a:t>Suche nach Angeboten über Zeiträume und Stadtteile</a:t>
            </a:r>
          </a:p>
          <a:p>
            <a:endParaRPr lang="de-DE" dirty="0"/>
          </a:p>
        </p:txBody>
      </p:sp>
      <p:pic>
        <p:nvPicPr>
          <p:cNvPr id="1027" name="Picture 3" descr="C:\Users\Z003HKEP\Desktop\Unbenan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97152"/>
            <a:ext cx="1800200" cy="15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Terminplan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Agile Softwareentwicklung </a:t>
            </a:r>
          </a:p>
          <a:p>
            <a:pPr lvl="1"/>
            <a:r>
              <a:rPr lang="de-DE" dirty="0" smtClean="0"/>
              <a:t>Entwicklung in mehreren Iterationen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43772"/>
              </p:ext>
            </p:extLst>
          </p:nvPr>
        </p:nvGraphicFramePr>
        <p:xfrm>
          <a:off x="611560" y="2780928"/>
          <a:ext cx="8136904" cy="3629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Aufgabe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Enddatum</a:t>
                      </a:r>
                      <a:endParaRPr lang="de-DE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Datenbank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26.03</a:t>
                      </a:r>
                      <a:endParaRPr lang="de-DE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Technisches Grunddesign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26.03</a:t>
                      </a:r>
                      <a:endParaRPr lang="de-DE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Essenzielle</a:t>
                      </a:r>
                      <a:r>
                        <a:rPr lang="de-DE" baseline="0" dirty="0" smtClean="0"/>
                        <a:t> Funktionalitäten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12.04</a:t>
                      </a:r>
                      <a:endParaRPr lang="de-DE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Sicherheitskonzept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21.04</a:t>
                      </a:r>
                      <a:endParaRPr lang="de-DE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de-DE" dirty="0" smtClean="0"/>
                        <a:t>Fertigstellung</a:t>
                      </a:r>
                      <a:r>
                        <a:rPr lang="de-DE" baseline="0" dirty="0" smtClean="0"/>
                        <a:t> und Abgabe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25.04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Arbeitsaufteilung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Datenbankverwaltung: 	Nicholas </a:t>
            </a:r>
            <a:r>
              <a:rPr lang="de-DE" dirty="0" err="1" smtClean="0"/>
              <a:t>Dickel</a:t>
            </a:r>
            <a:endParaRPr lang="de-DE" dirty="0" smtClean="0"/>
          </a:p>
          <a:p>
            <a:r>
              <a:rPr lang="de-DE" dirty="0" smtClean="0"/>
              <a:t>Design </a:t>
            </a:r>
            <a:br>
              <a:rPr lang="de-DE" dirty="0" smtClean="0"/>
            </a:br>
            <a:r>
              <a:rPr lang="de-DE" dirty="0" smtClean="0"/>
              <a:t>und Dokumentation: 		Tessa Haschtschek</a:t>
            </a:r>
            <a:endParaRPr lang="de-DE" dirty="0" smtClean="0"/>
          </a:p>
          <a:p>
            <a:r>
              <a:rPr lang="de-DE" dirty="0" smtClean="0"/>
              <a:t>Sicherheit: </a:t>
            </a:r>
            <a:r>
              <a:rPr lang="de-DE" dirty="0" smtClean="0"/>
              <a:t>			Severin Neuner</a:t>
            </a:r>
            <a:endParaRPr lang="de-DE" dirty="0" smtClean="0"/>
          </a:p>
          <a:p>
            <a:r>
              <a:rPr lang="de-DE" dirty="0" smtClean="0"/>
              <a:t>Funktionalität: </a:t>
            </a:r>
            <a:r>
              <a:rPr lang="de-DE" dirty="0" smtClean="0"/>
              <a:t>			Florian Schmidt, </a:t>
            </a:r>
            <a:br>
              <a:rPr lang="de-DE" dirty="0" smtClean="0"/>
            </a:br>
            <a:r>
              <a:rPr lang="de-DE" dirty="0" smtClean="0"/>
              <a:t>					Kevin Mangold</a:t>
            </a:r>
            <a:endParaRPr lang="de-DE" dirty="0" smtClean="0"/>
          </a:p>
          <a:p>
            <a:pPr lvl="1"/>
            <a:r>
              <a:rPr lang="de-DE" dirty="0" err="1" smtClean="0"/>
              <a:t>Accountverwaltungssystem</a:t>
            </a:r>
            <a:endParaRPr lang="de-DE" dirty="0" smtClean="0"/>
          </a:p>
          <a:p>
            <a:pPr lvl="1"/>
            <a:r>
              <a:rPr lang="de-DE" dirty="0" smtClean="0"/>
              <a:t>Bilder hochladen</a:t>
            </a:r>
          </a:p>
          <a:p>
            <a:pPr lvl="1"/>
            <a:r>
              <a:rPr lang="de-DE" dirty="0" smtClean="0"/>
              <a:t>Suche</a:t>
            </a:r>
          </a:p>
          <a:p>
            <a:pPr lvl="1"/>
            <a:r>
              <a:rPr lang="de-DE" dirty="0" smtClean="0"/>
              <a:t>Anzeigen/Gesuche aufgeben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69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682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83</Words>
  <Application>Microsoft Office PowerPoint</Application>
  <PresentationFormat>Bildschirmpräsentation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Galathea</vt:lpstr>
      <vt:lpstr>Untervermietungs-plattform</vt:lpstr>
      <vt:lpstr>Idee</vt:lpstr>
      <vt:lpstr>Konzept</vt:lpstr>
      <vt:lpstr>Terminplan</vt:lpstr>
      <vt:lpstr>Arbeitsaufteilung</vt:lpstr>
      <vt:lpstr>PowerPoint-Präsentation</vt:lpstr>
    </vt:vector>
  </TitlesOfParts>
  <Company>Infineon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Untervermietungsplattform</dc:title>
  <dc:creator>Neuner Severin (IFAG HR TMD VT MUC)</dc:creator>
  <cp:lastModifiedBy>Haschtschek, Tessa</cp:lastModifiedBy>
  <cp:revision>9</cp:revision>
  <dcterms:created xsi:type="dcterms:W3CDTF">2017-03-15T11:25:43Z</dcterms:created>
  <dcterms:modified xsi:type="dcterms:W3CDTF">2017-03-21T12:37:20Z</dcterms:modified>
</cp:coreProperties>
</file>