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>
      <p:cViewPr varScale="1">
        <p:scale>
          <a:sx n="84" d="100"/>
          <a:sy n="84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859-C909-41A9-BC7F-52E393CB28C3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68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859-C909-41A9-BC7F-52E393CB28C3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42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859-C909-41A9-BC7F-52E393CB28C3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85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859-C909-41A9-BC7F-52E393CB28C3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3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859-C909-41A9-BC7F-52E393CB28C3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46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859-C909-41A9-BC7F-52E393CB28C3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85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859-C909-41A9-BC7F-52E393CB28C3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18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859-C909-41A9-BC7F-52E393CB28C3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47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859-C909-41A9-BC7F-52E393CB28C3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2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859-C909-41A9-BC7F-52E393CB28C3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85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859-C909-41A9-BC7F-52E393CB28C3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01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24859-C909-41A9-BC7F-52E393CB28C3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32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g-gesucht.d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Untervermietungsplattform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30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Idee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Keine Plattform für Untervermietungen</a:t>
            </a:r>
          </a:p>
          <a:p>
            <a:r>
              <a:rPr lang="de-DE" smtClean="0"/>
              <a:t>Lösung für (duale) Studenten</a:t>
            </a:r>
          </a:p>
          <a:p>
            <a:r>
              <a:rPr lang="de-DE" smtClean="0"/>
              <a:t>Einfache Möglichkeit kurzfristig unterzuvermieten</a:t>
            </a:r>
          </a:p>
          <a:p>
            <a:r>
              <a:rPr lang="de-DE" smtClean="0"/>
              <a:t>Ähnlich wie z.B. </a:t>
            </a:r>
            <a:r>
              <a:rPr lang="de-DE" smtClean="0">
                <a:hlinkClick r:id="rId2"/>
              </a:rPr>
              <a:t>www.wg-gesucht.de</a:t>
            </a:r>
            <a:r>
              <a:rPr lang="de-DE" smtClean="0"/>
              <a:t>, aber:</a:t>
            </a:r>
          </a:p>
          <a:p>
            <a:pPr lvl="1"/>
            <a:r>
              <a:rPr lang="de-DE" smtClean="0"/>
              <a:t>Nur für Untervermietung</a:t>
            </a:r>
          </a:p>
          <a:p>
            <a:pPr lvl="1"/>
            <a:r>
              <a:rPr lang="de-DE" smtClean="0"/>
              <a:t>Für begrenzte Zeiträume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87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Konzept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Jeder kann einen Account erstellen</a:t>
            </a:r>
          </a:p>
          <a:p>
            <a:r>
              <a:rPr lang="de-DE" smtClean="0"/>
              <a:t>Kostenlos</a:t>
            </a:r>
          </a:p>
          <a:p>
            <a:r>
              <a:rPr lang="de-DE" smtClean="0"/>
              <a:t>Möglichkeit der Kontaktaufnahme (Email)</a:t>
            </a:r>
          </a:p>
          <a:p>
            <a:r>
              <a:rPr lang="de-DE" smtClean="0"/>
              <a:t>Wohnungen/Zimmer-Angebote</a:t>
            </a:r>
          </a:p>
          <a:p>
            <a:r>
              <a:rPr lang="de-DE" smtClean="0"/>
              <a:t>Wohnungsgesuche</a:t>
            </a:r>
          </a:p>
          <a:p>
            <a:r>
              <a:rPr lang="de-DE" smtClean="0"/>
              <a:t>Suche nach Angeboten über Zeiträume und Stadtteile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28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Terminplan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Datenbank bis 26.3.</a:t>
            </a:r>
          </a:p>
          <a:p>
            <a:r>
              <a:rPr lang="de-DE" smtClean="0"/>
              <a:t>Grunddesign bis 26.3.</a:t>
            </a:r>
          </a:p>
          <a:p>
            <a:r>
              <a:rPr lang="de-DE" smtClean="0"/>
              <a:t>Funktionalität bis 12.4.</a:t>
            </a:r>
          </a:p>
          <a:p>
            <a:r>
              <a:rPr lang="de-DE" smtClean="0"/>
              <a:t>Sicherheit bis 21.4.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0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Arbeitsaufteilung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Datenbank aufsetzen: Nicholas</a:t>
            </a:r>
          </a:p>
          <a:p>
            <a:r>
              <a:rPr lang="de-DE" smtClean="0"/>
              <a:t>Designentwicklung (Usability): Tessa</a:t>
            </a:r>
          </a:p>
          <a:p>
            <a:r>
              <a:rPr lang="de-DE" smtClean="0"/>
              <a:t>Sicherheit: Severin</a:t>
            </a:r>
          </a:p>
          <a:p>
            <a:r>
              <a:rPr lang="de-DE" smtClean="0"/>
              <a:t>Funktionalität: Florian, Kevin</a:t>
            </a:r>
          </a:p>
          <a:p>
            <a:pPr lvl="1"/>
            <a:r>
              <a:rPr lang="de-DE" smtClean="0"/>
              <a:t>Accountverwaltungssystem</a:t>
            </a:r>
          </a:p>
          <a:p>
            <a:pPr lvl="1"/>
            <a:r>
              <a:rPr lang="de-DE" smtClean="0"/>
              <a:t>Bilder hochladen</a:t>
            </a:r>
          </a:p>
          <a:p>
            <a:pPr lvl="1"/>
            <a:r>
              <a:rPr lang="de-DE" smtClean="0"/>
              <a:t>Suche</a:t>
            </a:r>
          </a:p>
          <a:p>
            <a:pPr lvl="1"/>
            <a:r>
              <a:rPr lang="de-DE" smtClean="0"/>
              <a:t>Anzeigen/Gesuche aufgeben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69047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</Words>
  <Application>Microsoft Office PowerPoint</Application>
  <PresentationFormat>Bildschirmpräsentation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Untervermietungsplattform</vt:lpstr>
      <vt:lpstr>Idee</vt:lpstr>
      <vt:lpstr>Konzept</vt:lpstr>
      <vt:lpstr>Terminplan</vt:lpstr>
      <vt:lpstr>Arbeitsaufteilung</vt:lpstr>
    </vt:vector>
  </TitlesOfParts>
  <Company>Infineon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Untervermietungsplattform</dc:title>
  <dc:creator>Neuner Severin (IFAG HR TMD VT MUC)</dc:creator>
  <cp:lastModifiedBy>Neuner Severin (IFAG HR TMD VT MUC)</cp:lastModifiedBy>
  <cp:revision>4</cp:revision>
  <dcterms:created xsi:type="dcterms:W3CDTF">2017-03-15T11:25:43Z</dcterms:created>
  <dcterms:modified xsi:type="dcterms:W3CDTF">2017-03-15T11:56:58Z</dcterms:modified>
</cp:coreProperties>
</file>