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6747-4B69-42A2-A07B-02C66E09AFB4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574D-96B5-4E0E-8F49-CC539F364310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6747-4B69-42A2-A07B-02C66E09AFB4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574D-96B5-4E0E-8F49-CC539F36431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6747-4B69-42A2-A07B-02C66E09AFB4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574D-96B5-4E0E-8F49-CC539F36431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6747-4B69-42A2-A07B-02C66E09AFB4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574D-96B5-4E0E-8F49-CC539F36431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6747-4B69-42A2-A07B-02C66E09AFB4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574D-96B5-4E0E-8F49-CC539F364310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6747-4B69-42A2-A07B-02C66E09AFB4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574D-96B5-4E0E-8F49-CC539F36431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6747-4B69-42A2-A07B-02C66E09AFB4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574D-96B5-4E0E-8F49-CC539F36431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6747-4B69-42A2-A07B-02C66E09AFB4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574D-96B5-4E0E-8F49-CC539F36431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6747-4B69-42A2-A07B-02C66E09AFB4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574D-96B5-4E0E-8F49-CC539F36431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6747-4B69-42A2-A07B-02C66E09AFB4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574D-96B5-4E0E-8F49-CC539F36431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6747-4B69-42A2-A07B-02C66E09AFB4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00F574D-96B5-4E0E-8F49-CC539F364310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AE6747-4B69-42A2-A07B-02C66E09AFB4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0F574D-96B5-4E0E-8F49-CC539F364310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Flame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project:Creating</a:t>
            </a:r>
            <a:r>
              <a:rPr lang="en-US" dirty="0" smtClean="0"/>
              <a:t> a fun website related to </a:t>
            </a:r>
            <a:r>
              <a:rPr lang="en-US" dirty="0" err="1" smtClean="0"/>
              <a:t>softuni</a:t>
            </a:r>
            <a:r>
              <a:rPr lang="en-US" dirty="0" smtClean="0"/>
              <a:t> and programmer jokes.</a:t>
            </a:r>
          </a:p>
          <a:p>
            <a:r>
              <a:rPr lang="en-US" dirty="0" smtClean="0"/>
              <a:t>Team </a:t>
            </a:r>
            <a:r>
              <a:rPr lang="en-US" dirty="0" err="1" smtClean="0"/>
              <a:t>members:Deyan</a:t>
            </a:r>
            <a:r>
              <a:rPr lang="en-US" dirty="0" smtClean="0"/>
              <a:t> </a:t>
            </a:r>
            <a:r>
              <a:rPr lang="en-US" dirty="0" err="1" smtClean="0"/>
              <a:t>Stoyanov,Simeon</a:t>
            </a:r>
            <a:r>
              <a:rPr lang="en-US" dirty="0" smtClean="0"/>
              <a:t> </a:t>
            </a:r>
            <a:r>
              <a:rPr lang="en-US" dirty="0" err="1" smtClean="0"/>
              <a:t>Simeonov,Teodor</a:t>
            </a:r>
            <a:r>
              <a:rPr lang="en-US" dirty="0" smtClean="0"/>
              <a:t> </a:t>
            </a:r>
            <a:r>
              <a:rPr lang="en-US" dirty="0" err="1" smtClean="0"/>
              <a:t>Karadjov,Todor</a:t>
            </a:r>
            <a:r>
              <a:rPr lang="en-US" dirty="0" smtClean="0"/>
              <a:t> </a:t>
            </a:r>
            <a:r>
              <a:rPr lang="en-US" dirty="0" err="1" smtClean="0"/>
              <a:t>Velchev</a:t>
            </a:r>
            <a:endParaRPr lang="en-US" dirty="0" smtClean="0"/>
          </a:p>
          <a:p>
            <a:r>
              <a:rPr lang="en-US" dirty="0" smtClean="0"/>
              <a:t>Written </a:t>
            </a:r>
            <a:r>
              <a:rPr lang="en-US" dirty="0" err="1" smtClean="0"/>
              <a:t>on:HTML&amp;CSS</a:t>
            </a:r>
            <a:endParaRPr lang="en-US" dirty="0" smtClean="0"/>
          </a:p>
          <a:p>
            <a:r>
              <a:rPr lang="en-US" dirty="0" smtClean="0"/>
              <a:t>Communication </a:t>
            </a:r>
            <a:r>
              <a:rPr lang="en-US" dirty="0" err="1" smtClean="0"/>
              <a:t>tools:github,skype,facebook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 Contribution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Deyan</a:t>
            </a:r>
            <a:r>
              <a:rPr lang="en-US" dirty="0" smtClean="0"/>
              <a:t> </a:t>
            </a:r>
            <a:r>
              <a:rPr lang="en-US" dirty="0" err="1" smtClean="0"/>
              <a:t>Stoyanov:Team</a:t>
            </a:r>
            <a:r>
              <a:rPr lang="en-US" dirty="0" smtClean="0"/>
              <a:t> </a:t>
            </a:r>
            <a:r>
              <a:rPr lang="en-US" dirty="0" err="1" smtClean="0"/>
              <a:t>leader,created</a:t>
            </a:r>
            <a:r>
              <a:rPr lang="en-US" dirty="0" smtClean="0"/>
              <a:t> header/</a:t>
            </a:r>
            <a:r>
              <a:rPr lang="en-US" dirty="0" err="1" smtClean="0"/>
              <a:t>footer,applied</a:t>
            </a:r>
            <a:r>
              <a:rPr lang="en-US" dirty="0" smtClean="0"/>
              <a:t> final editing to each page and putting the site together.</a:t>
            </a:r>
          </a:p>
          <a:p>
            <a:r>
              <a:rPr lang="en-US" dirty="0" smtClean="0"/>
              <a:t>Simeon </a:t>
            </a:r>
            <a:r>
              <a:rPr lang="en-US" dirty="0" err="1" smtClean="0"/>
              <a:t>Simeonov:Created</a:t>
            </a:r>
            <a:r>
              <a:rPr lang="en-US" dirty="0" smtClean="0"/>
              <a:t> jokes page and power point presentation.</a:t>
            </a:r>
          </a:p>
          <a:p>
            <a:r>
              <a:rPr lang="en-US" dirty="0" err="1" smtClean="0"/>
              <a:t>Todor</a:t>
            </a:r>
            <a:r>
              <a:rPr lang="en-US" dirty="0" smtClean="0"/>
              <a:t> </a:t>
            </a:r>
            <a:r>
              <a:rPr lang="en-US" dirty="0" err="1" smtClean="0"/>
              <a:t>Velchev:Created</a:t>
            </a:r>
            <a:r>
              <a:rPr lang="en-US" dirty="0" smtClean="0"/>
              <a:t> Gallery </a:t>
            </a:r>
            <a:r>
              <a:rPr lang="en-US" dirty="0" err="1" smtClean="0"/>
              <a:t>page,made</a:t>
            </a:r>
            <a:r>
              <a:rPr lang="en-US" dirty="0" smtClean="0"/>
              <a:t> the site responsive.</a:t>
            </a:r>
          </a:p>
          <a:p>
            <a:r>
              <a:rPr lang="en-US" dirty="0" err="1" smtClean="0"/>
              <a:t>Teodor</a:t>
            </a:r>
            <a:r>
              <a:rPr lang="en-US" dirty="0" smtClean="0"/>
              <a:t> </a:t>
            </a:r>
            <a:r>
              <a:rPr lang="en-US" dirty="0" err="1" smtClean="0"/>
              <a:t>Karadjov:Created</a:t>
            </a:r>
            <a:r>
              <a:rPr lang="en-US" dirty="0" smtClean="0"/>
              <a:t> </a:t>
            </a:r>
            <a:r>
              <a:rPr lang="en-US" dirty="0" err="1" smtClean="0"/>
              <a:t>softuni</a:t>
            </a:r>
            <a:r>
              <a:rPr lang="en-US" dirty="0" smtClean="0"/>
              <a:t> trainer jokes page.</a:t>
            </a:r>
            <a:endParaRPr lang="bg-B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65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Team Flame</vt:lpstr>
      <vt:lpstr>Members Contribution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Flame</dc:title>
  <dc:creator>SimoLaptop</dc:creator>
  <cp:lastModifiedBy>SimoLaptop</cp:lastModifiedBy>
  <cp:revision>2</cp:revision>
  <dcterms:created xsi:type="dcterms:W3CDTF">2015-03-05T10:17:39Z</dcterms:created>
  <dcterms:modified xsi:type="dcterms:W3CDTF">2015-03-05T10:30:21Z</dcterms:modified>
</cp:coreProperties>
</file>