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B48E91-2E9F-4A59-8DCF-B4CC63B9C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Stort arrangement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536EE5C-8420-4FB6-91B9-832CF86CA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D6EF7E-A055-4614-931F-05D2A000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First Slide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F8A157-A818-4F26-9E37-A98F251B05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/>
              <a:t>Uninteresting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things</a:t>
            </a:r>
            <a:endParaRPr lang="en-US" dirty="0"/>
          </a:p>
          <a:p>
            <a:r>
              <a:rPr lang="en-US" dirty="0"/>
              <a:t>we got </a:t>
            </a:r>
            <a:r>
              <a:rPr lang="en-US" dirty="0" err="1"/>
              <a:t>egoes</a:t>
            </a:r>
            <a:endParaRPr lang="en-US" dirty="0"/>
          </a:p>
          <a:p>
            <a:r>
              <a:rPr lang="en-US" dirty="0"/>
              <a:t>All for all</a:t>
            </a:r>
          </a:p>
          <a:p>
            <a:r>
              <a:rPr lang="nb-NO" dirty="0"/>
              <a:t>How </a:t>
            </a:r>
            <a:r>
              <a:rPr lang="nb-NO" dirty="0" err="1"/>
              <a:t>did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do it?</a:t>
            </a:r>
          </a:p>
          <a:p>
            <a:r>
              <a:rPr lang="nb-NO" dirty="0"/>
              <a:t>Last slide</a:t>
            </a:r>
          </a:p>
        </p:txBody>
      </p:sp>
    </p:spTree>
    <p:extLst>
      <p:ext uri="{BB962C8B-B14F-4D97-AF65-F5344CB8AC3E}">
        <p14:creationId xmlns:p14="http://schemas.microsoft.com/office/powerpoint/2010/main" val="386792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032833-7999-46E3-A8CA-A692A06D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?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0207E5-1F2D-4B6E-A931-B46A7C020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C6C773-F365-4026-9837-32FD79BE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Its</a:t>
            </a:r>
            <a:r>
              <a:rPr lang="nb-NO" dirty="0"/>
              <a:t> all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16523D-EB36-4509-B4C3-CB4D681F39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all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371130-1BBC-4A64-AA06-6FB7AA72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 for all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2E2D79-11D1-4BB8-851F-BB32B4D31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All for </a:t>
            </a:r>
            <a:r>
              <a:rPr lang="nb-NO" dirty="0" err="1"/>
              <a:t>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0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F0765C-83E6-4D09-B565-AABD7D5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Oops</a:t>
            </a:r>
            <a:r>
              <a:rPr lang="nb-NO" dirty="0"/>
              <a:t> i </a:t>
            </a:r>
            <a:r>
              <a:rPr lang="nb-NO" dirty="0" err="1"/>
              <a:t>did</a:t>
            </a:r>
            <a:r>
              <a:rPr lang="nb-NO" dirty="0"/>
              <a:t> it </a:t>
            </a:r>
            <a:r>
              <a:rPr lang="nb-NO" dirty="0" err="1"/>
              <a:t>again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FEB805-A316-48E0-9136-19F1E4AC5B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did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do it?</a:t>
            </a:r>
          </a:p>
          <a:p>
            <a:r>
              <a:rPr lang="nb-NO" dirty="0"/>
              <a:t>How to </a:t>
            </a:r>
            <a:r>
              <a:rPr lang="nb-NO" dirty="0" err="1"/>
              <a:t>fix</a:t>
            </a:r>
            <a:r>
              <a:rPr lang="nb-NO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0583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0028DD-6951-4527-866E-81CE5290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Last slide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AC7FDE-F895-437B-884B-385CD119A1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b-NO" dirty="0" err="1"/>
              <a:t>Goodbye</a:t>
            </a:r>
            <a:r>
              <a:rPr lang="nb-NO" dirty="0"/>
              <a:t>, </a:t>
            </a:r>
            <a:r>
              <a:rPr lang="nb-NO" dirty="0" err="1"/>
              <a:t>farewell</a:t>
            </a:r>
            <a:r>
              <a:rPr lang="nb-NO"/>
              <a:t>, and amen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t arrang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TM04033927[[fn=Stort arrangement]]</Template>
  <TotalTime>5</TotalTime>
  <Words>74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0" baseType="lpstr">
      <vt:lpstr>Arial</vt:lpstr>
      <vt:lpstr>Impact</vt:lpstr>
      <vt:lpstr>Stort arrangement</vt:lpstr>
      <vt:lpstr>Stort arrangement</vt:lpstr>
      <vt:lpstr>First Slide</vt:lpstr>
      <vt:lpstr>What about you?</vt:lpstr>
      <vt:lpstr>Its all about me</vt:lpstr>
      <vt:lpstr>One for all</vt:lpstr>
      <vt:lpstr>Oops i did it again</vt:lpstr>
      <vt:lpstr>Last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Stort arrangement</dc:title>
  <dc:creator>Georg Wedel</dc:creator>
  <cp:lastModifiedBy>Georg Wedel</cp:lastModifiedBy>
  <cp:revision>1</cp:revision>
  <dcterms:created xsi:type="dcterms:W3CDTF">2021-02-22T09:54:31Z</dcterms:created>
  <dcterms:modified xsi:type="dcterms:W3CDTF">2021-02-22T09:59:45Z</dcterms:modified>
</cp:coreProperties>
</file>