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51"/>
  </p:normalViewPr>
  <p:slideViewPr>
    <p:cSldViewPr snapToGrid="0" snapToObjects="1">
      <p:cViewPr varScale="1">
        <p:scale>
          <a:sx n="36" d="100"/>
          <a:sy n="36" d="100"/>
        </p:scale>
        <p:origin x="44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77642"/>
            <a:ext cx="8229600" cy="62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t>Game Time: 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Aug 28</a:t>
            </a:r>
            <a:r>
              <a:rPr dirty="0" smtClean="0"/>
              <a:t>, 201</a:t>
            </a:r>
            <a:r>
              <a:rPr lang="en-US" dirty="0" smtClean="0"/>
              <a:t>7</a:t>
            </a:r>
            <a:endParaRPr dirty="0"/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Day 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dirty="0" smtClean="0"/>
              <a:t>use </a:t>
            </a:r>
            <a:r>
              <a:rPr dirty="0"/>
              <a:t>at least </a:t>
            </a:r>
            <a:r>
              <a:rPr u="sng" dirty="0"/>
              <a:t>two </a:t>
            </a:r>
            <a:r>
              <a:rPr u="sng" dirty="0" smtClean="0"/>
              <a:t>APIs</a:t>
            </a:r>
            <a:endParaRPr u="sng" dirty="0"/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</a:t>
            </a:r>
            <a:r>
              <a:rPr dirty="0" smtClean="0"/>
              <a:t>(</a:t>
            </a:r>
            <a:r>
              <a:rPr lang="en-US" dirty="0" smtClean="0"/>
              <a:t>Github Pages</a:t>
            </a:r>
            <a:r>
              <a:rPr dirty="0" smtClean="0"/>
              <a:t>)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230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Utilize Firebase for </a:t>
            </a:r>
            <a:r>
              <a:rPr u="sng" dirty="0"/>
              <a:t>Persistent Data Storage</a:t>
            </a:r>
            <a:r>
              <a:rPr b="0" dirty="0"/>
              <a:t> (Consider this </a:t>
            </a:r>
            <a:r>
              <a:rPr u="sng" dirty="0"/>
              <a:t>basically a requirement</a:t>
            </a:r>
            <a:r>
              <a:rPr b="0" dirty="0"/>
              <a:t>).</a:t>
            </a:r>
          </a:p>
          <a:p>
            <a:endParaRPr b="0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Mobile Responsive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Use an alternative CSS framework like </a:t>
            </a:r>
            <a:r>
              <a:rPr dirty="0" smtClean="0"/>
              <a:t>Materialize</a:t>
            </a:r>
            <a:endParaRPr lang="en-US" dirty="0" smtClean="0"/>
          </a:p>
          <a:p>
            <a:pPr>
              <a:buSzPct val="100000"/>
              <a:buFont typeface="Arial"/>
              <a:buChar char="•"/>
              <a:defRPr b="1"/>
            </a:pPr>
            <a:endParaRPr lang="en-US" dirty="0"/>
          </a:p>
          <a:p>
            <a:pPr>
              <a:buSzPct val="100000"/>
              <a:buFont typeface="Arial"/>
              <a:buChar char="•"/>
              <a:defRPr b="1"/>
            </a:pPr>
            <a:r>
              <a:rPr lang="en-US" dirty="0" smtClean="0"/>
              <a:t>Conduct user testing with someone who is not in your class</a:t>
            </a:r>
            <a:endParaRPr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400" dirty="0"/>
              <a:t>You will also be responsible for preparing a </a:t>
            </a:r>
            <a:r>
              <a:rPr sz="14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4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400" dirty="0"/>
              <a:t>One in which you explain in detail:</a:t>
            </a:r>
          </a:p>
          <a:p>
            <a:endParaRPr sz="1600"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1400" dirty="0"/>
              <a:t>Your overall application’s concept</a:t>
            </a:r>
          </a:p>
          <a:p>
            <a:endParaRPr sz="1600"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1400" dirty="0"/>
              <a:t>The motivation for its development</a:t>
            </a:r>
          </a:p>
          <a:p>
            <a:endParaRPr sz="1600"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1400" dirty="0"/>
              <a:t>Your design </a:t>
            </a:r>
            <a:r>
              <a:rPr sz="1400" dirty="0" smtClean="0"/>
              <a:t>process</a:t>
            </a:r>
            <a:endParaRPr lang="en-US" sz="1400" dirty="0" smtClean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endParaRPr lang="en-US" sz="1400"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sz="1400" dirty="0" smtClean="0"/>
              <a:t>The roles of each member of your team</a:t>
            </a:r>
            <a:endParaRPr sz="1400" dirty="0"/>
          </a:p>
          <a:p>
            <a:endParaRPr sz="1600"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1400" dirty="0"/>
              <a:t>The technologies you used (and briefly how they work)</a:t>
            </a:r>
          </a:p>
          <a:p>
            <a:endParaRPr sz="1600"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1400" dirty="0"/>
              <a:t>A demonstration of its functionality</a:t>
            </a:r>
          </a:p>
          <a:p>
            <a:endParaRPr sz="1600"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1400" dirty="0"/>
              <a:t>Directions for future development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400" dirty="0"/>
              <a:t>Treat the presentation seriously!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400" dirty="0"/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rPr dirty="0"/>
              <a:t>Concept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dirty="0"/>
              <a:t>Design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dirty="0"/>
              <a:t>Functionality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dirty="0"/>
              <a:t>Collaboration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dirty="0"/>
              <a:t>Presentation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98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rPr strike="sngStrike" dirty="0"/>
              <a:t>Most Awe-Inspiring</a:t>
            </a:r>
          </a:p>
          <a:p>
            <a:endParaRPr strike="sngStrike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trike="sngStrike" dirty="0"/>
              <a:t>Most Useful</a:t>
            </a:r>
          </a:p>
          <a:p>
            <a:endParaRPr strike="sngStrike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trike="sngStrike" dirty="0"/>
              <a:t>Most Creative</a:t>
            </a:r>
          </a:p>
          <a:p>
            <a:endParaRPr strike="sngStrike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trike="sngStrike" dirty="0"/>
              <a:t>Best Use of Tech</a:t>
            </a:r>
          </a:p>
          <a:p>
            <a:endParaRPr strike="sngStrike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trike="sngStrike" dirty="0"/>
              <a:t>Best UI/UX</a:t>
            </a:r>
          </a:p>
          <a:p>
            <a:endParaRPr strike="sngStrike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trike="sngStrike" dirty="0"/>
              <a:t>Most Hilarious</a:t>
            </a:r>
          </a:p>
          <a:p>
            <a:endParaRPr strike="sngStrike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trike="sngStrike" dirty="0"/>
              <a:t>Most Disruptive</a:t>
            </a:r>
          </a:p>
          <a:p>
            <a:endParaRPr strike="sngStrike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trike="sngStrike" dirty="0"/>
              <a:t>Most Socially Conscious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17336" y="1884657"/>
            <a:ext cx="8158899" cy="273920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50"/>
                </a:solidFill>
              </a:rPr>
              <a:t>A thoughtful award to the third place team!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An </a:t>
            </a:r>
            <a:r>
              <a:rPr lang="en-US" sz="2800" b="1" dirty="0" smtClean="0">
                <a:solidFill>
                  <a:schemeClr val="accent6"/>
                </a:solidFill>
              </a:rPr>
              <a:t>INCREDIBLY</a:t>
            </a:r>
            <a:r>
              <a:rPr lang="en-US" dirty="0" smtClean="0">
                <a:solidFill>
                  <a:schemeClr val="accent6"/>
                </a:solidFill>
              </a:rPr>
              <a:t> thoughtful award to the second place team!!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An </a:t>
            </a:r>
            <a:r>
              <a:rPr lang="en-US" sz="3600" b="1" dirty="0" smtClean="0">
                <a:solidFill>
                  <a:schemeClr val="accent1"/>
                </a:solidFill>
              </a:rPr>
              <a:t>over the top AMAZINGLY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chemeClr val="accent1"/>
                </a:solidFill>
              </a:rPr>
              <a:t>thoughtful award to the first place team!!!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chemeClr val="accent1"/>
              </a:solidFill>
              <a:effectLst/>
              <a:uFillTx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2860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sz="2000" dirty="0"/>
              <a:t>Stick to APIs that do all of the following:</a:t>
            </a:r>
          </a:p>
          <a:p>
            <a:endParaRPr sz="2000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3600"/>
            </a:pPr>
            <a:r>
              <a:rPr sz="2000" dirty="0"/>
              <a:t>Allows </a:t>
            </a:r>
            <a:r>
              <a:rPr lang="en-US" sz="2000" dirty="0" smtClean="0"/>
              <a:t>Cross-origin HTTP Requests (</a:t>
            </a:r>
            <a:r>
              <a:rPr sz="2000" dirty="0" smtClean="0"/>
              <a:t>CORS</a:t>
            </a:r>
            <a:r>
              <a:rPr lang="en-US" sz="2000" dirty="0" smtClean="0"/>
              <a:t>)</a:t>
            </a:r>
            <a:endParaRPr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000" dirty="0" smtClean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3600"/>
            </a:pPr>
            <a:r>
              <a:rPr sz="2000" dirty="0"/>
              <a:t>Simple or no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sz="2000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3600"/>
            </a:pPr>
            <a:r>
              <a:rPr sz="2000" dirty="0"/>
              <a:t>JSON response returned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sz="2000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3600"/>
            </a:pPr>
            <a:r>
              <a:rPr sz="2000" dirty="0"/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Yay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Yay!</a:t>
            </a:r>
          </a:p>
        </p:txBody>
      </p:sp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</a:t>
            </a:r>
            <a:r>
              <a:rPr dirty="0" smtClean="0"/>
              <a:t>):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rPr smtClean="0"/>
              <a:t>W/Th)</a:t>
            </a:r>
            <a:r>
              <a:rPr lang="en-US" smtClean="0"/>
              <a:t>:</a:t>
            </a:r>
            <a:endParaRPr smtClean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 smtClean="0"/>
              <a:t>Hardcore </a:t>
            </a:r>
            <a:r>
              <a:rPr dirty="0"/>
              <a:t>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8573534" cy="532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z="2100" b="1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Team #1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Bethany, TJ, Dan, Kui</a:t>
            </a:r>
          </a:p>
          <a:p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100" b="1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Team #2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Ben, Tim P., Tom, Trent</a:t>
            </a:r>
          </a:p>
          <a:p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100" b="1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Team #3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Darnell, Jennifer, Mike, Tim 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Team #4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Jarred, Andrew, Laura, Nicki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Team #5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Alex, Marco, Cody, Jason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Team #6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Damien, Skylar, Cumorah, Jesse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813</Words>
  <Application>Microsoft Office PowerPoint</Application>
  <PresentationFormat>On-screen Show (4:3)</PresentationFormat>
  <Paragraphs>215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Simmons, Deron M</dc:creator>
  <cp:lastModifiedBy>Simmons, Deron M</cp:lastModifiedBy>
  <cp:revision>12</cp:revision>
  <dcterms:modified xsi:type="dcterms:W3CDTF">2017-08-29T02:10:50Z</dcterms:modified>
</cp:coreProperties>
</file>