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11"/>
  </p:notesMasterIdLst>
  <p:sldIdLst>
    <p:sldId id="256" r:id="rId2"/>
    <p:sldId id="257" r:id="rId3"/>
    <p:sldId id="258" r:id="rId4"/>
    <p:sldId id="259" r:id="rId5"/>
    <p:sldId id="266" r:id="rId6"/>
    <p:sldId id="269" r:id="rId7"/>
    <p:sldId id="268" r:id="rId8"/>
    <p:sldId id="270" r:id="rId9"/>
    <p:sldId id="265" r:id="rId10"/>
  </p:sldIdLst>
  <p:sldSz cx="9144000" cy="6858000" type="screen4x3"/>
  <p:notesSz cx="6881813"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D90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04" d="100"/>
          <a:sy n="104" d="100"/>
        </p:scale>
        <p:origin x="-90" y="-22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82913" cy="465138"/>
          </a:xfrm>
          <a:prstGeom prst="rect">
            <a:avLst/>
          </a:prstGeom>
          <a:noFill/>
          <a:ln>
            <a:noFill/>
          </a:ln>
        </p:spPr>
        <p:txBody>
          <a:bodyPr lIns="91425" tIns="91425" rIns="91425" bIns="91425" anchor="t" anchorCtr="0"/>
          <a:lstStyle>
            <a:lvl1pPr marL="0" marR="0" indent="0" algn="l" rtl="0">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97312" y="0"/>
            <a:ext cx="2982912" cy="465138"/>
          </a:xfrm>
          <a:prstGeom prst="rect">
            <a:avLst/>
          </a:prstGeom>
          <a:noFill/>
          <a:ln>
            <a:noFill/>
          </a:ln>
        </p:spPr>
        <p:txBody>
          <a:bodyPr lIns="91425" tIns="91425" rIns="91425" bIns="91425" anchor="t" anchorCtr="0"/>
          <a:lstStyle>
            <a:lvl1pPr marL="0" marR="0" indent="0" algn="r" rtl="0">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1176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7387" y="4416425"/>
            <a:ext cx="5507037" cy="4183063"/>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829675"/>
            <a:ext cx="2982913" cy="465138"/>
          </a:xfrm>
          <a:prstGeom prst="rect">
            <a:avLst/>
          </a:prstGeom>
          <a:noFill/>
          <a:ln>
            <a:noFill/>
          </a:ln>
        </p:spPr>
        <p:txBody>
          <a:bodyPr lIns="91425" tIns="91425" rIns="91425" bIns="91425" anchor="b" anchorCtr="0"/>
          <a:lstStyle>
            <a:lvl1pPr marL="0" marR="0" indent="0" algn="l" rtl="0">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97312" y="8829675"/>
            <a:ext cx="2982912" cy="465138"/>
          </a:xfrm>
          <a:prstGeom prst="rect">
            <a:avLst/>
          </a:prstGeom>
          <a:noFill/>
          <a:ln>
            <a:noFill/>
          </a:ln>
        </p:spPr>
        <p:txBody>
          <a:bodyPr lIns="91425" tIns="91425" rIns="91425" bIns="91425" anchor="b" anchorCtr="0"/>
          <a:lstStyle>
            <a:lvl1pPr marL="0" marR="0" indent="0" algn="r" rtl="0">
              <a:defRPr/>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xmlns="" val="40641441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687387" y="4416425"/>
            <a:ext cx="5507037" cy="4183063"/>
          </a:xfrm>
          <a:prstGeom prst="rect">
            <a:avLst/>
          </a:prstGeom>
        </p:spPr>
        <p:txBody>
          <a:bodyPr lIns="91425" tIns="91425" rIns="91425" bIns="91425" anchor="ctr" anchorCtr="0">
            <a:noAutofit/>
          </a:bodyPr>
          <a:lstStyle/>
          <a:p>
            <a:endParaRPr/>
          </a:p>
        </p:txBody>
      </p:sp>
      <p:sp>
        <p:nvSpPr>
          <p:cNvPr id="75" name="Shape 75"/>
          <p:cNvSpPr>
            <a:spLocks noGrp="1" noRot="1" noChangeAspect="1"/>
          </p:cNvSpPr>
          <p:nvPr>
            <p:ph type="sldImg" idx="2"/>
          </p:nvPr>
        </p:nvSpPr>
        <p:spPr>
          <a:xfrm>
            <a:off x="11176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4746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7387" y="4416425"/>
            <a:ext cx="5507037" cy="4183063"/>
          </a:xfrm>
          <a:prstGeom prst="rect">
            <a:avLst/>
          </a:prstGeom>
        </p:spPr>
        <p:txBody>
          <a:bodyPr lIns="91425" tIns="91425" rIns="91425" bIns="91425" anchor="ctr" anchorCtr="0">
            <a:noAutofit/>
          </a:bodyPr>
          <a:lstStyle/>
          <a:p>
            <a:endParaRPr/>
          </a:p>
        </p:txBody>
      </p:sp>
      <p:sp>
        <p:nvSpPr>
          <p:cNvPr id="82" name="Shape 82"/>
          <p:cNvSpPr>
            <a:spLocks noGrp="1" noRot="1" noChangeAspect="1"/>
          </p:cNvSpPr>
          <p:nvPr>
            <p:ph type="sldImg" idx="2"/>
          </p:nvPr>
        </p:nvSpPr>
        <p:spPr>
          <a:xfrm>
            <a:off x="11176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57449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7387" y="4416425"/>
            <a:ext cx="5507037" cy="4183063"/>
          </a:xfrm>
          <a:prstGeom prst="rect">
            <a:avLst/>
          </a:prstGeom>
        </p:spPr>
        <p:txBody>
          <a:bodyPr lIns="91425" tIns="91425" rIns="91425" bIns="91425" anchor="ctr" anchorCtr="0">
            <a:noAutofit/>
          </a:bodyPr>
          <a:lstStyle/>
          <a:p>
            <a:endParaRPr/>
          </a:p>
        </p:txBody>
      </p:sp>
      <p:sp>
        <p:nvSpPr>
          <p:cNvPr id="89" name="Shape 89"/>
          <p:cNvSpPr>
            <a:spLocks noGrp="1" noRot="1" noChangeAspect="1"/>
          </p:cNvSpPr>
          <p:nvPr>
            <p:ph type="sldImg" idx="2"/>
          </p:nvPr>
        </p:nvSpPr>
        <p:spPr>
          <a:xfrm>
            <a:off x="11176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111338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7387" y="4416425"/>
            <a:ext cx="5507037" cy="4183063"/>
          </a:xfrm>
          <a:prstGeom prst="rect">
            <a:avLst/>
          </a:prstGeom>
        </p:spPr>
        <p:txBody>
          <a:bodyPr lIns="91425" tIns="91425" rIns="91425" bIns="91425" anchor="ctr" anchorCtr="0">
            <a:noAutofit/>
          </a:bodyPr>
          <a:lstStyle/>
          <a:p>
            <a:endParaRPr/>
          </a:p>
        </p:txBody>
      </p:sp>
      <p:sp>
        <p:nvSpPr>
          <p:cNvPr id="98" name="Shape 98"/>
          <p:cNvSpPr>
            <a:spLocks noGrp="1" noRot="1" noChangeAspect="1"/>
          </p:cNvSpPr>
          <p:nvPr>
            <p:ph type="sldImg" idx="2"/>
          </p:nvPr>
        </p:nvSpPr>
        <p:spPr>
          <a:xfrm>
            <a:off x="11176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210948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7387" y="4416425"/>
            <a:ext cx="5507037" cy="4183063"/>
          </a:xfrm>
          <a:prstGeom prst="rect">
            <a:avLst/>
          </a:prstGeom>
        </p:spPr>
        <p:txBody>
          <a:bodyPr lIns="91425" tIns="91425" rIns="91425" bIns="91425" anchor="ctr" anchorCtr="0">
            <a:noAutofit/>
          </a:bodyPr>
          <a:lstStyle/>
          <a:p>
            <a:endParaRPr/>
          </a:p>
        </p:txBody>
      </p:sp>
      <p:sp>
        <p:nvSpPr>
          <p:cNvPr id="98" name="Shape 98"/>
          <p:cNvSpPr>
            <a:spLocks noGrp="1" noRot="1" noChangeAspect="1"/>
          </p:cNvSpPr>
          <p:nvPr>
            <p:ph type="sldImg" idx="2"/>
          </p:nvPr>
        </p:nvSpPr>
        <p:spPr>
          <a:xfrm>
            <a:off x="11176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76276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7387" y="4416425"/>
            <a:ext cx="5507037" cy="4183063"/>
          </a:xfrm>
          <a:prstGeom prst="rect">
            <a:avLst/>
          </a:prstGeom>
        </p:spPr>
        <p:txBody>
          <a:bodyPr lIns="91425" tIns="91425" rIns="91425" bIns="91425" anchor="ctr" anchorCtr="0">
            <a:noAutofit/>
          </a:bodyPr>
          <a:lstStyle/>
          <a:p>
            <a:endParaRPr/>
          </a:p>
        </p:txBody>
      </p:sp>
      <p:sp>
        <p:nvSpPr>
          <p:cNvPr id="98" name="Shape 98"/>
          <p:cNvSpPr>
            <a:spLocks noGrp="1" noRot="1" noChangeAspect="1"/>
          </p:cNvSpPr>
          <p:nvPr>
            <p:ph type="sldImg" idx="2"/>
          </p:nvPr>
        </p:nvSpPr>
        <p:spPr>
          <a:xfrm>
            <a:off x="11176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26395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7387" y="4416425"/>
            <a:ext cx="5507037" cy="4183063"/>
          </a:xfrm>
          <a:prstGeom prst="rect">
            <a:avLst/>
          </a:prstGeom>
        </p:spPr>
        <p:txBody>
          <a:bodyPr lIns="91425" tIns="91425" rIns="91425" bIns="91425" anchor="ctr" anchorCtr="0">
            <a:noAutofit/>
          </a:bodyPr>
          <a:lstStyle/>
          <a:p>
            <a:endParaRPr/>
          </a:p>
        </p:txBody>
      </p:sp>
      <p:sp>
        <p:nvSpPr>
          <p:cNvPr id="141" name="Shape 141"/>
          <p:cNvSpPr>
            <a:spLocks noGrp="1" noRot="1" noChangeAspect="1"/>
          </p:cNvSpPr>
          <p:nvPr>
            <p:ph type="sldImg" idx="2"/>
          </p:nvPr>
        </p:nvSpPr>
        <p:spPr>
          <a:xfrm>
            <a:off x="11176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855277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7387" y="4416425"/>
            <a:ext cx="5507037" cy="4183063"/>
          </a:xfrm>
          <a:prstGeom prst="rect">
            <a:avLst/>
          </a:prstGeom>
        </p:spPr>
        <p:txBody>
          <a:bodyPr lIns="91425" tIns="91425" rIns="91425" bIns="91425" anchor="ctr" anchorCtr="0">
            <a:noAutofit/>
          </a:bodyPr>
          <a:lstStyle/>
          <a:p>
            <a:endParaRPr/>
          </a:p>
        </p:txBody>
      </p:sp>
      <p:sp>
        <p:nvSpPr>
          <p:cNvPr id="98" name="Shape 98"/>
          <p:cNvSpPr>
            <a:spLocks noGrp="1" noRot="1" noChangeAspect="1"/>
          </p:cNvSpPr>
          <p:nvPr>
            <p:ph type="sldImg" idx="2"/>
          </p:nvPr>
        </p:nvSpPr>
        <p:spPr>
          <a:xfrm>
            <a:off x="11176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3706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7387" y="4416425"/>
            <a:ext cx="5507037" cy="4183063"/>
          </a:xfrm>
          <a:prstGeom prst="rect">
            <a:avLst/>
          </a:prstGeom>
        </p:spPr>
        <p:txBody>
          <a:bodyPr lIns="91425" tIns="91425" rIns="91425" bIns="91425" anchor="ctr" anchorCtr="0">
            <a:noAutofit/>
          </a:bodyPr>
          <a:lstStyle/>
          <a:p>
            <a:endParaRPr/>
          </a:p>
        </p:txBody>
      </p:sp>
      <p:sp>
        <p:nvSpPr>
          <p:cNvPr id="155" name="Shape 155"/>
          <p:cNvSpPr>
            <a:spLocks noGrp="1" noRot="1" noChangeAspect="1"/>
          </p:cNvSpPr>
          <p:nvPr>
            <p:ph type="sldImg" idx="2"/>
          </p:nvPr>
        </p:nvSpPr>
        <p:spPr>
          <a:xfrm>
            <a:off x="11176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4101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828800" y="76200"/>
            <a:ext cx="7086600" cy="838199"/>
          </a:xfrm>
          <a:prstGeom prst="rect">
            <a:avLst/>
          </a:prstGeom>
          <a:noFill/>
          <a:ln>
            <a:noFill/>
          </a:ln>
        </p:spPr>
        <p:txBody>
          <a:bodyPr lIns="91425" tIns="91425" rIns="91425" bIns="91425" anchor="ctr" anchorCtr="0"/>
          <a:lstStyle>
            <a:lvl1pPr algn="r" rtl="0">
              <a:lnSpc>
                <a:spcPct val="100000"/>
              </a:lnSpc>
              <a:spcBef>
                <a:spcPts val="0"/>
              </a:spcBef>
              <a:spcAft>
                <a:spcPts val="0"/>
              </a:spcAft>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5" name="Shape 15"/>
          <p:cNvSpPr txBox="1">
            <a:spLocks noGrp="1"/>
          </p:cNvSpPr>
          <p:nvPr>
            <p:ph type="body" idx="1"/>
          </p:nvPr>
        </p:nvSpPr>
        <p:spPr>
          <a:xfrm>
            <a:off x="228600" y="914400"/>
            <a:ext cx="8686800" cy="5791200"/>
          </a:xfrm>
          <a:prstGeom prst="rect">
            <a:avLst/>
          </a:prstGeom>
          <a:noFill/>
          <a:ln>
            <a:noFill/>
          </a:ln>
        </p:spPr>
        <p:txBody>
          <a:bodyPr lIns="91425" tIns="91425" rIns="91425" bIns="91425" anchor="t" anchorCtr="0"/>
          <a:lstStyle>
            <a:lvl1pPr marL="282575" indent="-282575" rtl="0">
              <a:lnSpc>
                <a:spcPct val="105000"/>
              </a:lnSpc>
              <a:spcBef>
                <a:spcPts val="600"/>
              </a:spcBef>
              <a:spcAft>
                <a:spcPts val="600"/>
              </a:spcAft>
              <a:defRPr/>
            </a:lvl1pPr>
            <a:lvl2pPr rtl="0">
              <a:lnSpc>
                <a:spcPct val="105000"/>
              </a:lnSpc>
              <a:spcBef>
                <a:spcPts val="600"/>
              </a:spcBef>
              <a:spcAft>
                <a:spcPts val="600"/>
              </a:spcAft>
              <a:defRPr/>
            </a:lvl2pPr>
            <a:lvl3pPr rtl="0">
              <a:lnSpc>
                <a:spcPct val="105000"/>
              </a:lnSpc>
              <a:spcBef>
                <a:spcPts val="600"/>
              </a:spcBef>
              <a:spcAft>
                <a:spcPts val="600"/>
              </a:spcAft>
              <a:defRPr/>
            </a:lvl3pPr>
            <a:lvl4pPr rtl="0">
              <a:lnSpc>
                <a:spcPct val="105000"/>
              </a:lnSpc>
              <a:spcBef>
                <a:spcPts val="600"/>
              </a:spcBef>
              <a:spcAft>
                <a:spcPts val="600"/>
              </a:spcAft>
              <a:defRPr/>
            </a:lvl4pPr>
            <a:lvl5pPr rtl="0">
              <a:lnSpc>
                <a:spcPct val="105000"/>
              </a:lnSpc>
              <a:spcBef>
                <a:spcPts val="600"/>
              </a:spcBef>
              <a:spcAft>
                <a:spcPts val="600"/>
              </a:spcAft>
              <a:defRPr/>
            </a:lvl5pPr>
            <a:lvl6pPr rtl="0">
              <a:defRPr/>
            </a:lvl6pPr>
            <a:lvl7pPr rtl="0">
              <a:defRPr/>
            </a:lvl7pPr>
            <a:lvl8pPr rtl="0">
              <a:defRPr/>
            </a:lvl8pPr>
            <a:lvl9pPr rtl="0">
              <a:defRPr/>
            </a:lvl9pPr>
          </a:lstStyle>
          <a:p>
            <a:endParaRPr/>
          </a:p>
        </p:txBody>
      </p:sp>
      <p:sp>
        <p:nvSpPr>
          <p:cNvPr id="16" name="Shape 16"/>
          <p:cNvSpPr txBox="1">
            <a:spLocks noGrp="1"/>
          </p:cNvSpPr>
          <p:nvPr>
            <p:ph type="sldNum" idx="12"/>
          </p:nvPr>
        </p:nvSpPr>
        <p:spPr>
          <a:xfrm>
            <a:off x="8610600" y="6553200"/>
            <a:ext cx="457200" cy="228600"/>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1828800" y="76200"/>
            <a:ext cx="7086600" cy="838199"/>
          </a:xfrm>
          <a:prstGeom prst="rect">
            <a:avLst/>
          </a:prstGeom>
          <a:noFill/>
          <a:ln>
            <a:noFill/>
          </a:ln>
        </p:spPr>
        <p:txBody>
          <a:bodyPr lIns="91425" tIns="91425" rIns="91425" bIns="91425" anchor="ctr" anchorCtr="0"/>
          <a:lstStyle>
            <a:lvl1pPr rtl="0">
              <a:lnSpc>
                <a:spcPct val="100000"/>
              </a:lnSpc>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228600" y="990600"/>
            <a:ext cx="8686800" cy="579646"/>
          </a:xfrm>
          <a:prstGeom prst="rect">
            <a:avLst/>
          </a:prstGeom>
          <a:noFill/>
          <a:ln>
            <a:noFill/>
          </a:ln>
        </p:spPr>
        <p:txBody>
          <a:bodyPr lIns="91425" tIns="91425" rIns="91425" bIns="91425" anchor="t" anchorCtr="0"/>
          <a:lstStyle>
            <a:lvl1pPr marL="319088" marR="0" indent="-185738" algn="l" rtl="0">
              <a:lnSpc>
                <a:spcPct val="100000"/>
              </a:lnSpc>
              <a:spcBef>
                <a:spcPts val="600"/>
              </a:spcBef>
              <a:spcAft>
                <a:spcPts val="0"/>
              </a:spcAft>
              <a:buClr>
                <a:srgbClr val="B4DAE4"/>
              </a:buClr>
              <a:buFont typeface="Cantarell"/>
              <a:buChar char="◆"/>
              <a:defRPr/>
            </a:lvl1pPr>
            <a:lvl2pPr rtl="0">
              <a:lnSpc>
                <a:spcPct val="126666"/>
              </a:lnSpc>
              <a:spcBef>
                <a:spcPts val="600"/>
              </a:spcBef>
              <a:spcAft>
                <a:spcPts val="600"/>
              </a:spcAft>
              <a:defRPr/>
            </a:lvl2pPr>
            <a:lvl3pPr rtl="0">
              <a:lnSpc>
                <a:spcPct val="135714"/>
              </a:lnSpc>
              <a:spcBef>
                <a:spcPts val="600"/>
              </a:spcBef>
              <a:spcAft>
                <a:spcPts val="600"/>
              </a:spcAft>
              <a:defRPr/>
            </a:lvl3pPr>
            <a:lvl4pPr rtl="0">
              <a:lnSpc>
                <a:spcPct val="146153"/>
              </a:lnSpc>
              <a:spcBef>
                <a:spcPts val="600"/>
              </a:spcBef>
              <a:spcAft>
                <a:spcPts val="600"/>
              </a:spcAft>
              <a:defRPr/>
            </a:lvl4pPr>
            <a:lvl5pPr rtl="0">
              <a:lnSpc>
                <a:spcPct val="158333"/>
              </a:lnSpc>
              <a:spcBef>
                <a:spcPts val="600"/>
              </a:spcBef>
              <a:spcAft>
                <a:spcPts val="600"/>
              </a:spcAft>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533400" y="1752600"/>
            <a:ext cx="8077199" cy="4708980"/>
          </a:xfrm>
          <a:prstGeom prst="rect">
            <a:avLst/>
          </a:prstGeom>
          <a:solidFill>
            <a:srgbClr val="B4DAE4">
              <a:alpha val="14901"/>
            </a:srgbClr>
          </a:solidFill>
          <a:ln w="12700" cap="flat">
            <a:solidFill>
              <a:srgbClr val="8EC9D7"/>
            </a:solidFill>
            <a:prstDash val="solid"/>
            <a:round/>
            <a:headEnd type="none" w="med" len="med"/>
            <a:tailEnd type="none" w="med" len="med"/>
          </a:ln>
        </p:spPr>
        <p:txBody>
          <a:bodyPr lIns="91425" tIns="91425" rIns="91425" bIns="91425" anchor="t" anchorCtr="0"/>
          <a:lstStyle>
            <a:lvl1pPr marL="0" indent="0" algn="l" rtl="0">
              <a:spcBef>
                <a:spcPts val="0"/>
              </a:spcBef>
              <a:buClr>
                <a:srgbClr val="8CF4F2"/>
              </a:buClr>
              <a:buFont typeface="Consolas"/>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1" name="Shape 21"/>
          <p:cNvSpPr txBox="1">
            <a:spLocks noGrp="1"/>
          </p:cNvSpPr>
          <p:nvPr>
            <p:ph type="sldNum" idx="12"/>
          </p:nvPr>
        </p:nvSpPr>
        <p:spPr>
          <a:xfrm>
            <a:off x="8610600" y="6553200"/>
            <a:ext cx="457200" cy="228600"/>
          </a:xfrm>
          <a:prstGeom prst="rect">
            <a:avLst/>
          </a:prstGeom>
          <a:noFill/>
          <a:ln>
            <a:noFill/>
          </a:ln>
        </p:spPr>
        <p:txBody>
          <a:bodyPr lIns="91425" tIns="91425" rIns="91425" bIns="91425" anchor="ctr" anchorCtr="0"/>
          <a:lstStyle>
            <a:lvl1pPr marL="0" marR="0" indent="0" algn="r" rtl="0">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09600" y="2743200"/>
            <a:ext cx="7924799" cy="685799"/>
          </a:xfrm>
          <a:prstGeom prst="rect">
            <a:avLst/>
          </a:prstGeom>
          <a:noFill/>
          <a:ln>
            <a:noFill/>
          </a:ln>
        </p:spPr>
        <p:txBody>
          <a:bodyPr lIns="91425" tIns="91425" rIns="91425" bIns="91425" anchor="ctr" anchorCtr="0"/>
          <a:lstStyle>
            <a:lvl1pPr marL="0" marR="0" indent="0" algn="ctr" rtl="0">
              <a:lnSpc>
                <a:spcPct val="112000"/>
              </a:lnSpc>
              <a:spcBef>
                <a:spcPts val="0"/>
              </a:spcBef>
              <a:spcAft>
                <a:spcPts val="0"/>
              </a:spcAft>
              <a:defRPr/>
            </a:lvl1pPr>
            <a:lvl2pPr marL="0" marR="0" indent="0" algn="r" rtl="0">
              <a:lnSpc>
                <a:spcPct val="100000"/>
              </a:lnSpc>
              <a:spcBef>
                <a:spcPts val="0"/>
              </a:spcBef>
              <a:spcAft>
                <a:spcPts val="0"/>
              </a:spcAft>
              <a:defRPr/>
            </a:lvl2pPr>
            <a:lvl3pPr marL="0" marR="0" indent="0" algn="r" rtl="0">
              <a:lnSpc>
                <a:spcPct val="100000"/>
              </a:lnSpc>
              <a:spcBef>
                <a:spcPts val="0"/>
              </a:spcBef>
              <a:spcAft>
                <a:spcPts val="0"/>
              </a:spcAft>
              <a:defRPr/>
            </a:lvl3pPr>
            <a:lvl4pPr marL="0" marR="0" indent="0" algn="r" rtl="0">
              <a:lnSpc>
                <a:spcPct val="100000"/>
              </a:lnSpc>
              <a:spcBef>
                <a:spcPts val="0"/>
              </a:spcBef>
              <a:spcAft>
                <a:spcPts val="0"/>
              </a:spcAft>
              <a:defRPr/>
            </a:lvl4pPr>
            <a:lvl5pPr marL="0" marR="0" indent="0" algn="r" rtl="0">
              <a:lnSpc>
                <a:spcPct val="100000"/>
              </a:lnSpc>
              <a:spcBef>
                <a:spcPts val="0"/>
              </a:spcBef>
              <a:spcAft>
                <a:spcPts val="0"/>
              </a:spcAft>
              <a:defRPr/>
            </a:lvl5pPr>
            <a:lvl6pPr marL="457200" marR="0" indent="0" algn="r" rtl="0">
              <a:spcBef>
                <a:spcPts val="0"/>
              </a:spcBef>
              <a:spcAft>
                <a:spcPts val="0"/>
              </a:spcAft>
              <a:defRPr/>
            </a:lvl6pPr>
            <a:lvl7pPr marL="914400" marR="0" indent="0" algn="r" rtl="0">
              <a:spcBef>
                <a:spcPts val="0"/>
              </a:spcBef>
              <a:spcAft>
                <a:spcPts val="0"/>
              </a:spcAft>
              <a:defRPr/>
            </a:lvl7pPr>
            <a:lvl8pPr marL="1371600" marR="0" indent="0" algn="r" rtl="0">
              <a:spcBef>
                <a:spcPts val="0"/>
              </a:spcBef>
              <a:spcAft>
                <a:spcPts val="0"/>
              </a:spcAft>
              <a:defRPr/>
            </a:lvl8pPr>
            <a:lvl9pPr marL="1828800" marR="0" indent="0" algn="r" rtl="0">
              <a:spcBef>
                <a:spcPts val="0"/>
              </a:spcBef>
              <a:spcAft>
                <a:spcPts val="0"/>
              </a:spcAft>
              <a:defRPr/>
            </a:lvl9pPr>
          </a:lstStyle>
          <a:p>
            <a:endParaRPr/>
          </a:p>
        </p:txBody>
      </p:sp>
      <p:sp>
        <p:nvSpPr>
          <p:cNvPr id="24" name="Shape 24"/>
          <p:cNvSpPr txBox="1">
            <a:spLocks noGrp="1"/>
          </p:cNvSpPr>
          <p:nvPr>
            <p:ph type="subTitle" idx="1"/>
          </p:nvPr>
        </p:nvSpPr>
        <p:spPr>
          <a:xfrm>
            <a:off x="609600" y="3469480"/>
            <a:ext cx="7924799" cy="569120"/>
          </a:xfrm>
          <a:prstGeom prst="rect">
            <a:avLst/>
          </a:prstGeom>
          <a:noFill/>
          <a:ln>
            <a:noFill/>
          </a:ln>
        </p:spPr>
        <p:txBody>
          <a:bodyPr lIns="91425" tIns="91425" rIns="91425" bIns="91425" anchor="ctr" anchorCtr="0"/>
          <a:lstStyle>
            <a:lvl1pPr marL="0" marR="0" indent="0" algn="ctr" rtl="0">
              <a:spcBef>
                <a:spcPts val="560"/>
              </a:spcBef>
              <a:spcAft>
                <a:spcPts val="0"/>
              </a:spcAft>
              <a:buClr>
                <a:srgbClr val="B4DAE4"/>
              </a:buClr>
              <a:buFont typeface="Cantarell"/>
              <a:buNone/>
              <a:defRPr/>
            </a:lvl1pPr>
            <a:lvl2pPr marL="457200" marR="0" indent="0" algn="ctr" rtl="0">
              <a:spcBef>
                <a:spcPts val="600"/>
              </a:spcBef>
              <a:spcAft>
                <a:spcPts val="0"/>
              </a:spcAft>
              <a:buClr>
                <a:srgbClr val="FFA9A0"/>
              </a:buClr>
              <a:buFont typeface="Cantarell"/>
              <a:buNone/>
              <a:defRPr/>
            </a:lvl2pPr>
            <a:lvl3pPr marL="914400" marR="0" indent="0" algn="ctr" rtl="0">
              <a:spcBef>
                <a:spcPts val="560"/>
              </a:spcBef>
              <a:spcAft>
                <a:spcPts val="0"/>
              </a:spcAft>
              <a:buClr>
                <a:srgbClr val="77B300"/>
              </a:buClr>
              <a:buFont typeface="Cantarell"/>
              <a:buNone/>
              <a:defRPr/>
            </a:lvl3pPr>
            <a:lvl4pPr marL="1371600" marR="0" indent="0" algn="ctr" rtl="0">
              <a:spcBef>
                <a:spcPts val="520"/>
              </a:spcBef>
              <a:spcAft>
                <a:spcPts val="0"/>
              </a:spcAft>
              <a:buClr>
                <a:srgbClr val="F8BD52"/>
              </a:buClr>
              <a:buFont typeface="Cantarell"/>
              <a:buNone/>
              <a:defRPr/>
            </a:lvl4pPr>
            <a:lvl5pPr marL="1828800" marR="0" indent="0" algn="ctr" rtl="0">
              <a:spcBef>
                <a:spcPts val="480"/>
              </a:spcBef>
              <a:spcAft>
                <a:spcPts val="0"/>
              </a:spcAft>
              <a:buClr>
                <a:srgbClr val="46A6BD"/>
              </a:buClr>
              <a:buFont typeface="Cantarell"/>
              <a:buNone/>
              <a:defRPr/>
            </a:lvl5pPr>
            <a:lvl6pPr marL="2286000" marR="0" indent="0" algn="ctr" rtl="0">
              <a:spcBef>
                <a:spcPts val="360"/>
              </a:spcBef>
              <a:buClr>
                <a:schemeClr val="accent6"/>
              </a:buClr>
              <a:buFont typeface="Cantarell"/>
              <a:buNone/>
              <a:defRPr/>
            </a:lvl6pPr>
            <a:lvl7pPr marL="2743200" marR="0" indent="0" algn="ctr" rtl="0">
              <a:spcBef>
                <a:spcPts val="320"/>
              </a:spcBef>
              <a:buClr>
                <a:schemeClr val="lt2"/>
              </a:buClr>
              <a:buFont typeface="Cantarell"/>
              <a:buNone/>
              <a:defRPr/>
            </a:lvl7pPr>
            <a:lvl8pPr marL="3200400" marR="0" indent="0" algn="ctr" rtl="0">
              <a:spcBef>
                <a:spcPts val="280"/>
              </a:spcBef>
              <a:buClr>
                <a:schemeClr val="lt2"/>
              </a:buClr>
              <a:buFont typeface="Cantarell"/>
              <a:buNone/>
              <a:defRPr/>
            </a:lvl8pPr>
            <a:lvl9pPr marL="3657600" marR="0" indent="0" algn="ctr" rtl="0">
              <a:spcBef>
                <a:spcPts val="280"/>
              </a:spcBef>
              <a:buClr>
                <a:schemeClr val="lt2"/>
              </a:buClr>
              <a:buFont typeface="Cantarell"/>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estions Slide">
    <p:spTree>
      <p:nvGrpSpPr>
        <p:cNvPr id="1" name="Shape 25"/>
        <p:cNvGrpSpPr/>
        <p:nvPr/>
      </p:nvGrpSpPr>
      <p:grpSpPr>
        <a:xfrm>
          <a:off x="0" y="0"/>
          <a:ext cx="0" cy="0"/>
          <a:chOff x="0" y="0"/>
          <a:chExt cx="0" cy="0"/>
        </a:xfrm>
      </p:grpSpPr>
      <p:grpSp>
        <p:nvGrpSpPr>
          <p:cNvPr id="26" name="Shape 26"/>
          <p:cNvGrpSpPr/>
          <p:nvPr/>
        </p:nvGrpSpPr>
        <p:grpSpPr>
          <a:xfrm>
            <a:off x="130433" y="6373882"/>
            <a:ext cx="1816797" cy="331717"/>
            <a:chOff x="1236227" y="1523999"/>
            <a:chExt cx="4351211" cy="3261409"/>
          </a:xfrm>
        </p:grpSpPr>
        <p:sp>
          <p:nvSpPr>
            <p:cNvPr id="27" name="Shape 27"/>
            <p:cNvSpPr txBox="1"/>
            <p:nvPr/>
          </p:nvSpPr>
          <p:spPr>
            <a:xfrm flipH="1">
              <a:off x="3394420" y="1733043"/>
              <a:ext cx="1528760"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форум програмиране, форум уеб дизайн</a:t>
              </a:r>
            </a:p>
          </p:txBody>
        </p:sp>
        <p:sp>
          <p:nvSpPr>
            <p:cNvPr id="28" name="Shape 28"/>
            <p:cNvSpPr txBox="1"/>
            <p:nvPr/>
          </p:nvSpPr>
          <p:spPr>
            <a:xfrm flipH="1">
              <a:off x="1350511" y="1528530"/>
              <a:ext cx="2008656" cy="1149886"/>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курсове и уроци по програмиране, уеб дизайн – безплатно</a:t>
              </a:r>
            </a:p>
          </p:txBody>
        </p:sp>
        <p:sp>
          <p:nvSpPr>
            <p:cNvPr id="29" name="Shape 29"/>
            <p:cNvSpPr txBox="1"/>
            <p:nvPr/>
          </p:nvSpPr>
          <p:spPr>
            <a:xfrm flipH="1">
              <a:off x="1538276" y="2175144"/>
              <a:ext cx="1816697"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програмиране за деца – безплатни курсове и уроци</a:t>
              </a:r>
            </a:p>
          </p:txBody>
        </p:sp>
        <p:sp>
          <p:nvSpPr>
            <p:cNvPr id="30" name="Shape 30"/>
            <p:cNvSpPr txBox="1"/>
            <p:nvPr/>
          </p:nvSpPr>
          <p:spPr>
            <a:xfrm flipH="1">
              <a:off x="1660733" y="2421353"/>
              <a:ext cx="1697682"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безплатен SEO курс - оптимизация за търсачки</a:t>
              </a:r>
            </a:p>
          </p:txBody>
        </p:sp>
        <p:sp>
          <p:nvSpPr>
            <p:cNvPr id="31" name="Shape 31"/>
            <p:cNvSpPr txBox="1"/>
            <p:nvPr/>
          </p:nvSpPr>
          <p:spPr>
            <a:xfrm flipH="1">
              <a:off x="1448482" y="2878556"/>
              <a:ext cx="1908836"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уроци по уеб дизайн, HTML, CSS, JavaScript, Photoshop</a:t>
              </a:r>
            </a:p>
          </p:txBody>
        </p:sp>
        <p:sp>
          <p:nvSpPr>
            <p:cNvPr id="32" name="Shape 32"/>
            <p:cNvSpPr txBox="1"/>
            <p:nvPr/>
          </p:nvSpPr>
          <p:spPr>
            <a:xfrm flipH="1">
              <a:off x="1636238" y="1946533"/>
              <a:ext cx="1747592"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уроци по програмиране и уеб дизайн за ученици</a:t>
              </a:r>
            </a:p>
          </p:txBody>
        </p:sp>
        <p:sp>
          <p:nvSpPr>
            <p:cNvPr id="33" name="Shape 33"/>
            <p:cNvSpPr txBox="1"/>
            <p:nvPr/>
          </p:nvSpPr>
          <p:spPr>
            <a:xfrm flipH="1">
              <a:off x="3402824" y="2230065"/>
              <a:ext cx="1939550"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ASP.NET MVC курс – HTML, SQL, C#, .NET, ASP.NET MVC</a:t>
              </a:r>
            </a:p>
          </p:txBody>
        </p:sp>
        <p:sp>
          <p:nvSpPr>
            <p:cNvPr id="34" name="Shape 34"/>
            <p:cNvSpPr txBox="1"/>
            <p:nvPr/>
          </p:nvSpPr>
          <p:spPr>
            <a:xfrm flipH="1">
              <a:off x="1440310" y="3574996"/>
              <a:ext cx="1881966"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безплатен курс "Разработка на софтуер в cloud среда"</a:t>
              </a:r>
            </a:p>
          </p:txBody>
        </p:sp>
        <p:sp>
          <p:nvSpPr>
            <p:cNvPr id="35" name="Shape 35"/>
            <p:cNvSpPr txBox="1"/>
            <p:nvPr/>
          </p:nvSpPr>
          <p:spPr>
            <a:xfrm flipH="1">
              <a:off x="3389109" y="1523999"/>
              <a:ext cx="1874287"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BG Coder - онлайн състезателна система - online judge</a:t>
              </a:r>
            </a:p>
          </p:txBody>
        </p:sp>
        <p:sp>
          <p:nvSpPr>
            <p:cNvPr id="36" name="Shape 36"/>
            <p:cNvSpPr txBox="1"/>
            <p:nvPr/>
          </p:nvSpPr>
          <p:spPr>
            <a:xfrm flipH="1">
              <a:off x="1236227" y="2649965"/>
              <a:ext cx="2123831"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курсове и уроци по програмиране, книги – безплатно от Наков</a:t>
              </a:r>
            </a:p>
          </p:txBody>
        </p:sp>
        <p:sp>
          <p:nvSpPr>
            <p:cNvPr id="37" name="Shape 37"/>
            <p:cNvSpPr txBox="1"/>
            <p:nvPr/>
          </p:nvSpPr>
          <p:spPr>
            <a:xfrm flipH="1">
              <a:off x="1766854" y="3335748"/>
              <a:ext cx="1594026"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безплатен курс "Качествен програмен код"</a:t>
              </a:r>
            </a:p>
          </p:txBody>
        </p:sp>
        <p:sp>
          <p:nvSpPr>
            <p:cNvPr id="38" name="Shape 38"/>
            <p:cNvSpPr txBox="1"/>
            <p:nvPr/>
          </p:nvSpPr>
          <p:spPr>
            <a:xfrm flipH="1">
              <a:off x="3407676" y="2461282"/>
              <a:ext cx="1977943"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алго академия – състезателно програмиране, състезания</a:t>
              </a:r>
            </a:p>
          </p:txBody>
        </p:sp>
        <p:sp>
          <p:nvSpPr>
            <p:cNvPr id="39" name="Shape 39"/>
            <p:cNvSpPr txBox="1"/>
            <p:nvPr/>
          </p:nvSpPr>
          <p:spPr>
            <a:xfrm flipH="1">
              <a:off x="3406018" y="1985428"/>
              <a:ext cx="2181420"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ASP.NET курс - уеб програмиране, бази данни, C#, .NET, ASP.NET</a:t>
              </a:r>
            </a:p>
          </p:txBody>
        </p:sp>
        <p:sp>
          <p:nvSpPr>
            <p:cNvPr id="40" name="Shape 40"/>
            <p:cNvSpPr txBox="1"/>
            <p:nvPr/>
          </p:nvSpPr>
          <p:spPr>
            <a:xfrm flipH="1">
              <a:off x="1504799" y="1717933"/>
              <a:ext cx="1901159"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курсове и уроци по програмиране – Телерик академия</a:t>
              </a:r>
            </a:p>
          </p:txBody>
        </p:sp>
        <p:sp>
          <p:nvSpPr>
            <p:cNvPr id="41" name="Shape 41"/>
            <p:cNvSpPr txBox="1"/>
            <p:nvPr/>
          </p:nvSpPr>
          <p:spPr>
            <a:xfrm flipH="1">
              <a:off x="3404042" y="2718405"/>
              <a:ext cx="2058568"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курс мобилни приложения с iPhone, Android, WP7, PhoneGap</a:t>
              </a:r>
            </a:p>
          </p:txBody>
        </p:sp>
        <p:sp>
          <p:nvSpPr>
            <p:cNvPr id="42" name="Shape 42"/>
            <p:cNvSpPr txBox="1"/>
            <p:nvPr/>
          </p:nvSpPr>
          <p:spPr>
            <a:xfrm flipH="1">
              <a:off x="1440317" y="3117784"/>
              <a:ext cx="1901159"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free C# book, безплатна книга C#, книга Java, книга C#</a:t>
              </a:r>
            </a:p>
          </p:txBody>
        </p:sp>
        <p:sp>
          <p:nvSpPr>
            <p:cNvPr id="43" name="Shape 43"/>
            <p:cNvSpPr txBox="1"/>
            <p:nvPr/>
          </p:nvSpPr>
          <p:spPr>
            <a:xfrm flipH="1">
              <a:off x="3401370" y="2963513"/>
              <a:ext cx="1475012"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Дончо Минков - сайт за програмиране</a:t>
              </a:r>
            </a:p>
          </p:txBody>
        </p:sp>
        <p:sp>
          <p:nvSpPr>
            <p:cNvPr id="44" name="Shape 44"/>
            <p:cNvSpPr txBox="1"/>
            <p:nvPr/>
          </p:nvSpPr>
          <p:spPr>
            <a:xfrm flipH="1">
              <a:off x="3401423" y="3217864"/>
              <a:ext cx="1513402"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Николай Костов - блог за програмиране</a:t>
              </a:r>
            </a:p>
          </p:txBody>
        </p:sp>
        <p:sp>
          <p:nvSpPr>
            <p:cNvPr id="45" name="Shape 45"/>
            <p:cNvSpPr txBox="1"/>
            <p:nvPr/>
          </p:nvSpPr>
          <p:spPr>
            <a:xfrm flipH="1">
              <a:off x="3398079" y="3548401"/>
              <a:ext cx="1359836" cy="121041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 b="0" i="0" u="none" strike="noStrike" cap="none" baseline="0">
                  <a:solidFill>
                    <a:schemeClr val="dk1"/>
                  </a:solidFill>
                  <a:latin typeface="Cantarell"/>
                  <a:ea typeface="Cantarell"/>
                  <a:cs typeface="Cantarell"/>
                  <a:sym typeface="Cantarell"/>
                </a:rPr>
                <a:t>C# курс, програмиране, безплатно</a:t>
              </a:r>
            </a:p>
          </p:txBody>
        </p:sp>
      </p:grpSp>
      <p:sp>
        <p:nvSpPr>
          <p:cNvPr id="46" name="Shape 46"/>
          <p:cNvSpPr txBox="1"/>
          <p:nvPr/>
        </p:nvSpPr>
        <p:spPr>
          <a:xfrm rot="-9558298" flipH="1">
            <a:off x="7471619" y="3840481"/>
            <a:ext cx="890351" cy="156965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9600" b="1" i="0" u="none" strike="noStrike" cap="none" baseline="0">
                <a:solidFill>
                  <a:srgbClr val="AEFF0C"/>
                </a:solidFill>
                <a:latin typeface="Cantarell"/>
                <a:ea typeface="Cantarell"/>
                <a:cs typeface="Cantarell"/>
                <a:sym typeface="Cantarell"/>
              </a:rPr>
              <a:t>?</a:t>
            </a:r>
          </a:p>
        </p:txBody>
      </p:sp>
      <p:sp>
        <p:nvSpPr>
          <p:cNvPr id="47" name="Shape 47"/>
          <p:cNvSpPr txBox="1"/>
          <p:nvPr/>
        </p:nvSpPr>
        <p:spPr>
          <a:xfrm rot="9535351" flipH="1">
            <a:off x="923385" y="1861197"/>
            <a:ext cx="673363" cy="144655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8800" b="0" i="0" u="none" strike="noStrike" cap="none" baseline="0">
                <a:solidFill>
                  <a:srgbClr val="8EC9D7"/>
                </a:solidFill>
                <a:latin typeface="Cantarell"/>
                <a:ea typeface="Cantarell"/>
                <a:cs typeface="Cantarell"/>
                <a:sym typeface="Cantarell"/>
              </a:rPr>
              <a:t>?</a:t>
            </a:r>
          </a:p>
        </p:txBody>
      </p:sp>
      <p:sp>
        <p:nvSpPr>
          <p:cNvPr id="48" name="Shape 48"/>
          <p:cNvSpPr txBox="1"/>
          <p:nvPr/>
        </p:nvSpPr>
        <p:spPr>
          <a:xfrm rot="-4661829" flipH="1">
            <a:off x="4905822" y="966542"/>
            <a:ext cx="859647" cy="199289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1500" b="1" i="0" u="none" strike="noStrike" cap="none" baseline="0">
                <a:solidFill>
                  <a:srgbClr val="FF831D"/>
                </a:solidFill>
                <a:latin typeface="Cantarell"/>
                <a:ea typeface="Cantarell"/>
                <a:cs typeface="Cantarell"/>
                <a:sym typeface="Cantarell"/>
              </a:rPr>
              <a:t>?</a:t>
            </a:r>
          </a:p>
        </p:txBody>
      </p:sp>
      <p:sp>
        <p:nvSpPr>
          <p:cNvPr id="49" name="Shape 49"/>
          <p:cNvSpPr txBox="1"/>
          <p:nvPr/>
        </p:nvSpPr>
        <p:spPr>
          <a:xfrm rot="-1763048" flipH="1">
            <a:off x="7379009" y="1495154"/>
            <a:ext cx="949687" cy="206210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800" b="1" i="0" u="none" strike="noStrike" cap="none" baseline="0">
                <a:solidFill>
                  <a:srgbClr val="89B0D9"/>
                </a:solidFill>
                <a:latin typeface="Cantarell"/>
                <a:ea typeface="Cantarell"/>
                <a:cs typeface="Cantarell"/>
                <a:sym typeface="Cantarell"/>
              </a:rPr>
              <a:t>?</a:t>
            </a:r>
          </a:p>
        </p:txBody>
      </p:sp>
      <p:sp>
        <p:nvSpPr>
          <p:cNvPr id="50" name="Shape 50"/>
          <p:cNvSpPr txBox="1"/>
          <p:nvPr/>
        </p:nvSpPr>
        <p:spPr>
          <a:xfrm rot="2233442" flipH="1">
            <a:off x="2139217" y="940064"/>
            <a:ext cx="445350" cy="95410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5600" b="0" i="0" u="none" strike="noStrike" cap="none" baseline="0">
                <a:solidFill>
                  <a:srgbClr val="ACE500"/>
                </a:solidFill>
                <a:latin typeface="Cantarell"/>
                <a:ea typeface="Cantarell"/>
                <a:cs typeface="Cantarell"/>
                <a:sym typeface="Cantarell"/>
              </a:rPr>
              <a:t>?</a:t>
            </a:r>
          </a:p>
        </p:txBody>
      </p:sp>
      <p:sp>
        <p:nvSpPr>
          <p:cNvPr id="51" name="Shape 51"/>
          <p:cNvSpPr txBox="1"/>
          <p:nvPr/>
        </p:nvSpPr>
        <p:spPr>
          <a:xfrm rot="8530736" flipH="1">
            <a:off x="4757099" y="4722612"/>
            <a:ext cx="643173" cy="156966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9600" b="0" i="0" u="none" strike="noStrike" cap="none" baseline="0">
                <a:solidFill>
                  <a:srgbClr val="FF4A37"/>
                </a:solidFill>
                <a:latin typeface="Cantarell"/>
                <a:ea typeface="Cantarell"/>
                <a:cs typeface="Cantarell"/>
                <a:sym typeface="Cantarell"/>
              </a:rPr>
              <a:t>?</a:t>
            </a:r>
          </a:p>
        </p:txBody>
      </p:sp>
      <p:sp>
        <p:nvSpPr>
          <p:cNvPr id="52" name="Shape 52"/>
          <p:cNvSpPr txBox="1"/>
          <p:nvPr/>
        </p:nvSpPr>
        <p:spPr>
          <a:xfrm rot="-8972974" flipH="1">
            <a:off x="2910496" y="4405706"/>
            <a:ext cx="386487"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0" i="0" u="none" strike="noStrike" cap="none" baseline="0">
                <a:solidFill>
                  <a:srgbClr val="EAFFAD"/>
                </a:solidFill>
                <a:latin typeface="Cantarell"/>
                <a:ea typeface="Cantarell"/>
                <a:cs typeface="Cantarell"/>
                <a:sym typeface="Cantarell"/>
              </a:rPr>
              <a:t>?</a:t>
            </a:r>
          </a:p>
        </p:txBody>
      </p:sp>
      <p:sp>
        <p:nvSpPr>
          <p:cNvPr id="53" name="Shape 53"/>
          <p:cNvSpPr txBox="1"/>
          <p:nvPr/>
        </p:nvSpPr>
        <p:spPr>
          <a:xfrm rot="1186146" flipH="1">
            <a:off x="6185957" y="4125718"/>
            <a:ext cx="499378" cy="110799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6600" b="0" i="0" u="none" strike="noStrike" cap="none" baseline="0">
                <a:solidFill>
                  <a:srgbClr val="9966FF"/>
                </a:solidFill>
                <a:latin typeface="Cantarell"/>
                <a:ea typeface="Cantarell"/>
                <a:cs typeface="Cantarell"/>
                <a:sym typeface="Cantarell"/>
              </a:rPr>
              <a:t>?</a:t>
            </a:r>
          </a:p>
        </p:txBody>
      </p:sp>
      <p:sp>
        <p:nvSpPr>
          <p:cNvPr id="54" name="Shape 54"/>
          <p:cNvSpPr/>
          <p:nvPr/>
        </p:nvSpPr>
        <p:spPr>
          <a:xfrm rot="-2139350" flipH="1">
            <a:off x="3150205" y="1979500"/>
            <a:ext cx="489196" cy="769440"/>
          </a:xfrm>
          <a:custGeom>
            <a:avLst/>
            <a:gdLst/>
            <a:ahLst/>
            <a:cxnLst/>
            <a:rect l="0" t="0" r="0" b="0"/>
            <a:pathLst>
              <a:path w="358" h="690" extrusionOk="0">
                <a:moveTo>
                  <a:pt x="175" y="0"/>
                </a:moveTo>
                <a:cubicBezTo>
                  <a:pt x="121" y="0"/>
                  <a:pt x="78" y="14"/>
                  <a:pt x="47" y="42"/>
                </a:cubicBezTo>
                <a:cubicBezTo>
                  <a:pt x="15" y="70"/>
                  <a:pt x="0" y="103"/>
                  <a:pt x="0" y="140"/>
                </a:cubicBezTo>
                <a:cubicBezTo>
                  <a:pt x="0" y="164"/>
                  <a:pt x="5" y="183"/>
                  <a:pt x="16" y="196"/>
                </a:cubicBezTo>
                <a:cubicBezTo>
                  <a:pt x="28" y="210"/>
                  <a:pt x="40" y="216"/>
                  <a:pt x="54" y="216"/>
                </a:cubicBezTo>
                <a:cubicBezTo>
                  <a:pt x="64" y="216"/>
                  <a:pt x="74" y="212"/>
                  <a:pt x="81" y="204"/>
                </a:cubicBezTo>
                <a:cubicBezTo>
                  <a:pt x="89" y="196"/>
                  <a:pt x="92" y="187"/>
                  <a:pt x="92" y="175"/>
                </a:cubicBezTo>
                <a:cubicBezTo>
                  <a:pt x="92" y="166"/>
                  <a:pt x="87" y="152"/>
                  <a:pt x="78" y="135"/>
                </a:cubicBezTo>
                <a:cubicBezTo>
                  <a:pt x="68" y="117"/>
                  <a:pt x="63" y="102"/>
                  <a:pt x="63" y="90"/>
                </a:cubicBezTo>
                <a:cubicBezTo>
                  <a:pt x="63" y="75"/>
                  <a:pt x="71" y="60"/>
                  <a:pt x="87" y="47"/>
                </a:cubicBezTo>
                <a:cubicBezTo>
                  <a:pt x="104" y="34"/>
                  <a:pt x="126" y="27"/>
                  <a:pt x="154" y="27"/>
                </a:cubicBezTo>
                <a:cubicBezTo>
                  <a:pt x="186" y="27"/>
                  <a:pt x="213" y="39"/>
                  <a:pt x="235" y="63"/>
                </a:cubicBezTo>
                <a:cubicBezTo>
                  <a:pt x="257" y="88"/>
                  <a:pt x="268" y="121"/>
                  <a:pt x="268" y="162"/>
                </a:cubicBezTo>
                <a:cubicBezTo>
                  <a:pt x="268" y="182"/>
                  <a:pt x="265" y="202"/>
                  <a:pt x="259" y="222"/>
                </a:cubicBezTo>
                <a:cubicBezTo>
                  <a:pt x="253" y="242"/>
                  <a:pt x="241" y="270"/>
                  <a:pt x="221" y="307"/>
                </a:cubicBezTo>
                <a:cubicBezTo>
                  <a:pt x="196" y="354"/>
                  <a:pt x="180" y="392"/>
                  <a:pt x="172" y="419"/>
                </a:cubicBezTo>
                <a:cubicBezTo>
                  <a:pt x="164" y="446"/>
                  <a:pt x="159" y="479"/>
                  <a:pt x="156" y="520"/>
                </a:cubicBezTo>
                <a:lnTo>
                  <a:pt x="176" y="520"/>
                </a:lnTo>
                <a:cubicBezTo>
                  <a:pt x="179" y="481"/>
                  <a:pt x="185" y="451"/>
                  <a:pt x="195" y="429"/>
                </a:cubicBezTo>
                <a:cubicBezTo>
                  <a:pt x="206" y="406"/>
                  <a:pt x="235" y="368"/>
                  <a:pt x="282" y="315"/>
                </a:cubicBezTo>
                <a:cubicBezTo>
                  <a:pt x="312" y="281"/>
                  <a:pt x="332" y="252"/>
                  <a:pt x="342" y="227"/>
                </a:cubicBezTo>
                <a:cubicBezTo>
                  <a:pt x="353" y="201"/>
                  <a:pt x="358" y="177"/>
                  <a:pt x="358" y="153"/>
                </a:cubicBezTo>
                <a:cubicBezTo>
                  <a:pt x="358" y="118"/>
                  <a:pt x="347" y="87"/>
                  <a:pt x="323" y="58"/>
                </a:cubicBezTo>
                <a:cubicBezTo>
                  <a:pt x="292" y="19"/>
                  <a:pt x="242" y="0"/>
                  <a:pt x="175" y="0"/>
                </a:cubicBezTo>
                <a:close/>
                <a:moveTo>
                  <a:pt x="169" y="581"/>
                </a:moveTo>
                <a:cubicBezTo>
                  <a:pt x="154" y="581"/>
                  <a:pt x="142" y="586"/>
                  <a:pt x="131" y="597"/>
                </a:cubicBezTo>
                <a:cubicBezTo>
                  <a:pt x="120" y="608"/>
                  <a:pt x="115" y="620"/>
                  <a:pt x="115" y="636"/>
                </a:cubicBezTo>
                <a:cubicBezTo>
                  <a:pt x="115" y="651"/>
                  <a:pt x="120" y="664"/>
                  <a:pt x="131" y="674"/>
                </a:cubicBezTo>
                <a:cubicBezTo>
                  <a:pt x="142" y="685"/>
                  <a:pt x="154" y="690"/>
                  <a:pt x="169" y="690"/>
                </a:cubicBezTo>
                <a:cubicBezTo>
                  <a:pt x="184" y="690"/>
                  <a:pt x="197" y="685"/>
                  <a:pt x="208" y="674"/>
                </a:cubicBezTo>
                <a:cubicBezTo>
                  <a:pt x="219" y="664"/>
                  <a:pt x="224" y="651"/>
                  <a:pt x="224" y="636"/>
                </a:cubicBezTo>
                <a:cubicBezTo>
                  <a:pt x="224" y="620"/>
                  <a:pt x="219" y="608"/>
                  <a:pt x="208" y="597"/>
                </a:cubicBezTo>
                <a:cubicBezTo>
                  <a:pt x="198" y="586"/>
                  <a:pt x="185" y="581"/>
                  <a:pt x="169" y="581"/>
                </a:cubicBezTo>
                <a:close/>
              </a:path>
            </a:pathLst>
          </a:custGeom>
          <a:solidFill>
            <a:srgbClr val="FF6699"/>
          </a:solidFill>
          <a:ln>
            <a:noFill/>
          </a:ln>
        </p:spPr>
      </p:sp>
      <p:sp>
        <p:nvSpPr>
          <p:cNvPr id="55" name="Shape 55"/>
          <p:cNvSpPr txBox="1"/>
          <p:nvPr/>
        </p:nvSpPr>
        <p:spPr>
          <a:xfrm rot="-3322859" flipH="1">
            <a:off x="405233" y="3272335"/>
            <a:ext cx="413607" cy="64633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0" i="0" u="none" strike="noStrike" cap="none" baseline="0">
                <a:solidFill>
                  <a:srgbClr val="EAFFAD"/>
                </a:solidFill>
                <a:latin typeface="Cantarell"/>
                <a:ea typeface="Cantarell"/>
                <a:cs typeface="Cantarell"/>
                <a:sym typeface="Cantarell"/>
              </a:rPr>
              <a:t>?</a:t>
            </a:r>
          </a:p>
        </p:txBody>
      </p:sp>
      <p:sp>
        <p:nvSpPr>
          <p:cNvPr id="56" name="Shape 56"/>
          <p:cNvSpPr txBox="1"/>
          <p:nvPr/>
        </p:nvSpPr>
        <p:spPr>
          <a:xfrm rot="-2904266" flipH="1">
            <a:off x="3127406" y="5396299"/>
            <a:ext cx="548101" cy="1015663"/>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6000" b="1" i="0" u="none" strike="noStrike" cap="none" baseline="0">
                <a:solidFill>
                  <a:srgbClr val="0F4173"/>
                </a:solidFill>
                <a:latin typeface="Cantarell"/>
                <a:ea typeface="Cantarell"/>
                <a:cs typeface="Cantarell"/>
                <a:sym typeface="Cantarell"/>
              </a:rPr>
              <a:t>?</a:t>
            </a:r>
          </a:p>
        </p:txBody>
      </p:sp>
      <p:sp>
        <p:nvSpPr>
          <p:cNvPr id="57" name="Shape 57"/>
          <p:cNvSpPr txBox="1"/>
          <p:nvPr/>
        </p:nvSpPr>
        <p:spPr>
          <a:xfrm rot="10134628" flipH="1">
            <a:off x="6730679" y="5522529"/>
            <a:ext cx="444389" cy="7078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000" b="0" i="0" u="none" strike="noStrike" cap="none" baseline="0">
                <a:solidFill>
                  <a:srgbClr val="FBD795"/>
                </a:solidFill>
                <a:latin typeface="Cantarell"/>
                <a:ea typeface="Cantarell"/>
                <a:cs typeface="Cantarell"/>
                <a:sym typeface="Cantarell"/>
              </a:rPr>
              <a:t>?</a:t>
            </a:r>
          </a:p>
        </p:txBody>
      </p:sp>
      <p:sp>
        <p:nvSpPr>
          <p:cNvPr id="58" name="Shape 58"/>
          <p:cNvSpPr txBox="1"/>
          <p:nvPr/>
        </p:nvSpPr>
        <p:spPr>
          <a:xfrm rot="-9473782" flipH="1">
            <a:off x="559977" y="930479"/>
            <a:ext cx="387893" cy="70788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000" b="1" i="0" u="none" strike="noStrike" cap="none" baseline="0">
                <a:solidFill>
                  <a:srgbClr val="FBD795"/>
                </a:solidFill>
                <a:latin typeface="Cantarell"/>
                <a:ea typeface="Cantarell"/>
                <a:cs typeface="Cantarell"/>
                <a:sym typeface="Cantarell"/>
              </a:rPr>
              <a:t>?</a:t>
            </a:r>
          </a:p>
        </p:txBody>
      </p:sp>
      <p:sp>
        <p:nvSpPr>
          <p:cNvPr id="59" name="Shape 59"/>
          <p:cNvSpPr txBox="1"/>
          <p:nvPr/>
        </p:nvSpPr>
        <p:spPr>
          <a:xfrm rot="-759311" flipH="1">
            <a:off x="8186732" y="5517700"/>
            <a:ext cx="357408" cy="64633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1" i="0" u="none" strike="noStrike" cap="none" baseline="0">
                <a:solidFill>
                  <a:srgbClr val="FDF1DB"/>
                </a:solidFill>
                <a:latin typeface="Cantarell"/>
                <a:ea typeface="Cantarell"/>
                <a:cs typeface="Cantarell"/>
                <a:sym typeface="Cantarell"/>
              </a:rPr>
              <a:t>?</a:t>
            </a:r>
          </a:p>
        </p:txBody>
      </p:sp>
      <p:sp>
        <p:nvSpPr>
          <p:cNvPr id="60" name="Shape 60"/>
          <p:cNvSpPr txBox="1"/>
          <p:nvPr/>
        </p:nvSpPr>
        <p:spPr>
          <a:xfrm rot="-6173206" flipH="1">
            <a:off x="1145825" y="4072252"/>
            <a:ext cx="369652" cy="76944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4400" b="0" i="0" u="none" strike="noStrike" cap="none" baseline="0">
                <a:solidFill>
                  <a:srgbClr val="97B7D7"/>
                </a:solidFill>
                <a:latin typeface="Cantarell"/>
                <a:ea typeface="Cantarell"/>
                <a:cs typeface="Cantarell"/>
                <a:sym typeface="Cantarell"/>
              </a:rPr>
              <a:t>?</a:t>
            </a:r>
          </a:p>
        </p:txBody>
      </p:sp>
      <p:sp>
        <p:nvSpPr>
          <p:cNvPr id="61" name="Shape 61"/>
          <p:cNvSpPr txBox="1"/>
          <p:nvPr/>
        </p:nvSpPr>
        <p:spPr>
          <a:xfrm rot="-10528240" flipH="1">
            <a:off x="6518174" y="1140358"/>
            <a:ext cx="345407" cy="52321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b="0" i="0" u="none" strike="noStrike" cap="none" baseline="0">
                <a:solidFill>
                  <a:srgbClr val="FBD795"/>
                </a:solidFill>
                <a:latin typeface="Cantarell"/>
                <a:ea typeface="Cantarell"/>
                <a:cs typeface="Cantarell"/>
                <a:sym typeface="Cantarell"/>
              </a:rPr>
              <a:t>?</a:t>
            </a:r>
          </a:p>
        </p:txBody>
      </p:sp>
      <p:sp>
        <p:nvSpPr>
          <p:cNvPr id="62" name="Shape 62"/>
          <p:cNvSpPr txBox="1"/>
          <p:nvPr/>
        </p:nvSpPr>
        <p:spPr>
          <a:xfrm rot="300525" flipH="1">
            <a:off x="3902297" y="1278820"/>
            <a:ext cx="345408" cy="52322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800" b="1" i="0" u="none" strike="noStrike" cap="none" baseline="0">
                <a:solidFill>
                  <a:srgbClr val="F4FEE0"/>
                </a:solidFill>
                <a:latin typeface="Cantarell"/>
                <a:ea typeface="Cantarell"/>
                <a:cs typeface="Cantarell"/>
                <a:sym typeface="Cantarell"/>
              </a:rPr>
              <a:t>?</a:t>
            </a:r>
          </a:p>
        </p:txBody>
      </p:sp>
      <p:sp>
        <p:nvSpPr>
          <p:cNvPr id="63" name="Shape 63"/>
          <p:cNvSpPr txBox="1"/>
          <p:nvPr/>
        </p:nvSpPr>
        <p:spPr>
          <a:xfrm rot="2086872" flipH="1">
            <a:off x="8330354" y="1359226"/>
            <a:ext cx="444390" cy="58477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200" b="0" i="0" u="none" strike="noStrike" cap="none" baseline="0">
                <a:solidFill>
                  <a:srgbClr val="FBD795"/>
                </a:solidFill>
                <a:latin typeface="Cantarell"/>
                <a:ea typeface="Cantarell"/>
                <a:cs typeface="Cantarell"/>
                <a:sym typeface="Cantarell"/>
              </a:rPr>
              <a:t>?</a:t>
            </a:r>
          </a:p>
        </p:txBody>
      </p:sp>
      <p:sp>
        <p:nvSpPr>
          <p:cNvPr id="64" name="Shape 64"/>
          <p:cNvSpPr/>
          <p:nvPr/>
        </p:nvSpPr>
        <p:spPr>
          <a:xfrm>
            <a:off x="1828800" y="2903716"/>
            <a:ext cx="5486399" cy="1261884"/>
          </a:xfrm>
          <a:prstGeom prst="rect">
            <a:avLst/>
          </a:prstGeom>
          <a:noFill/>
          <a:ln>
            <a:noFill/>
          </a:ln>
        </p:spPr>
        <p:txBody>
          <a:bodyPr lIns="0" tIns="0" rIns="0" bIns="0" anchor="ctr" anchorCtr="0">
            <a:noAutofit/>
          </a:bodyPr>
          <a:lstStyle/>
          <a:p>
            <a:pPr marL="0" marR="0" lvl="0" indent="0" algn="ctr" rtl="0">
              <a:spcBef>
                <a:spcPts val="0"/>
              </a:spcBef>
              <a:spcAft>
                <a:spcPts val="0"/>
              </a:spcAft>
              <a:buClr>
                <a:srgbClr val="B4DAE4"/>
              </a:buClr>
              <a:buSzPct val="25000"/>
              <a:buFont typeface="Cantarell"/>
              <a:buNone/>
            </a:pPr>
            <a:r>
              <a:rPr lang="en-US" sz="7600" b="1" i="0" u="none" strike="noStrike" cap="none" baseline="0">
                <a:solidFill>
                  <a:srgbClr val="EAFFC1"/>
                </a:solidFill>
                <a:latin typeface="Cantarell"/>
                <a:ea typeface="Cantarell"/>
                <a:cs typeface="Cantarell"/>
                <a:sym typeface="Cantarell"/>
              </a:rPr>
              <a:t>Questions?</a:t>
            </a:r>
          </a:p>
        </p:txBody>
      </p:sp>
      <p:sp>
        <p:nvSpPr>
          <p:cNvPr id="65" name="Shape 65"/>
          <p:cNvSpPr txBox="1"/>
          <p:nvPr/>
        </p:nvSpPr>
        <p:spPr>
          <a:xfrm rot="2456847" flipH="1">
            <a:off x="968763" y="4970086"/>
            <a:ext cx="859648" cy="156966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SzPct val="25000"/>
              <a:buNone/>
            </a:pPr>
            <a:r>
              <a:rPr lang="en-US" sz="12000" b="1" i="0" u="none" strike="noStrike" cap="none" baseline="0">
                <a:solidFill>
                  <a:srgbClr val="FFBF8B"/>
                </a:solidFill>
                <a:latin typeface="Cambria"/>
                <a:ea typeface="Cambria"/>
                <a:cs typeface="Cambria"/>
                <a:sym typeface="Cambria"/>
              </a:rPr>
              <a:t>?</a:t>
            </a:r>
          </a:p>
        </p:txBody>
      </p:sp>
      <p:sp>
        <p:nvSpPr>
          <p:cNvPr id="66" name="Shape 66"/>
          <p:cNvSpPr txBox="1">
            <a:spLocks noGrp="1"/>
          </p:cNvSpPr>
          <p:nvPr>
            <p:ph type="title"/>
          </p:nvPr>
        </p:nvSpPr>
        <p:spPr>
          <a:xfrm>
            <a:off x="1828800" y="152400"/>
            <a:ext cx="7086600" cy="838199"/>
          </a:xfrm>
          <a:prstGeom prst="rect">
            <a:avLst/>
          </a:prstGeom>
          <a:noFill/>
          <a:ln>
            <a:noFill/>
          </a:ln>
        </p:spPr>
        <p:txBody>
          <a:bodyPr lIns="91425" tIns="91425" rIns="91425" bIns="91425" anchor="ctr" anchorCtr="0"/>
          <a:lstStyle>
            <a:lvl1pPr algn="r" rtl="0">
              <a:lnSpc>
                <a:spcPct val="100000"/>
              </a:lnSpc>
              <a:spcBef>
                <a:spcPts val="0"/>
              </a:spcBef>
              <a:spcAft>
                <a:spcPts val="0"/>
              </a:spcAft>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7" name="Shape 67"/>
          <p:cNvSpPr txBox="1">
            <a:spLocks noGrp="1"/>
          </p:cNvSpPr>
          <p:nvPr>
            <p:ph type="body" idx="1"/>
          </p:nvPr>
        </p:nvSpPr>
        <p:spPr>
          <a:xfrm>
            <a:off x="6807131" y="6400800"/>
            <a:ext cx="2218555" cy="369332"/>
          </a:xfrm>
          <a:prstGeom prst="rect">
            <a:avLst/>
          </a:prstGeom>
          <a:noFill/>
          <a:ln>
            <a:noFill/>
          </a:ln>
        </p:spPr>
        <p:txBody>
          <a:bodyPr lIns="91425" tIns="91425" rIns="91425" bIns="91425" anchor="t" anchorCtr="0"/>
          <a:lstStyle>
            <a:lvl1pPr marL="0" indent="0" algn="r" rtl="0">
              <a:buFont typeface="Cantarell"/>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
        <p:cNvGrpSpPr/>
        <p:nvPr/>
      </p:nvGrpSpPr>
      <p:grpSpPr>
        <a:xfrm>
          <a:off x="0" y="0"/>
          <a:ext cx="0" cy="0"/>
          <a:chOff x="0" y="0"/>
          <a:chExt cx="0" cy="0"/>
        </a:xfrm>
      </p:grpSpPr>
      <p:pic>
        <p:nvPicPr>
          <p:cNvPr id="9" name="Shape 9"/>
          <p:cNvPicPr preferRelativeResize="0"/>
          <p:nvPr/>
        </p:nvPicPr>
        <p:blipFill>
          <a:blip r:embed="rId6"/>
          <a:stretch>
            <a:fillRect/>
          </a:stretch>
        </p:blipFill>
        <p:spPr>
          <a:xfrm>
            <a:off x="0" y="0"/>
            <a:ext cx="9144000" cy="6858000"/>
          </a:xfrm>
          <a:prstGeom prst="rect">
            <a:avLst/>
          </a:prstGeom>
        </p:spPr>
      </p:pic>
      <p:pic>
        <p:nvPicPr>
          <p:cNvPr id="10" name="Shape 10"/>
          <p:cNvPicPr preferRelativeResize="0"/>
          <p:nvPr/>
        </p:nvPicPr>
        <p:blipFill>
          <a:blip r:embed="rId7"/>
          <a:stretch>
            <a:fillRect/>
          </a:stretch>
        </p:blipFill>
        <p:spPr>
          <a:xfrm>
            <a:off x="0" y="63500"/>
            <a:ext cx="9144000" cy="5907087"/>
          </a:xfrm>
          <a:prstGeom prst="rect">
            <a:avLst/>
          </a:prstGeom>
        </p:spPr>
      </p:pic>
      <p:pic>
        <p:nvPicPr>
          <p:cNvPr id="11" name="Shape 11"/>
          <p:cNvPicPr preferRelativeResize="0"/>
          <p:nvPr/>
        </p:nvPicPr>
        <p:blipFill>
          <a:blip r:embed="rId8"/>
          <a:stretch>
            <a:fillRect/>
          </a:stretch>
        </p:blipFill>
        <p:spPr>
          <a:xfrm>
            <a:off x="0" y="247650"/>
            <a:ext cx="9144000" cy="4833937"/>
          </a:xfrm>
          <a:prstGeom prst="rect">
            <a:avLst/>
          </a:prstGeom>
        </p:spPr>
      </p:pic>
      <p:pic>
        <p:nvPicPr>
          <p:cNvPr id="12" name="Shape 12"/>
          <p:cNvPicPr preferRelativeResize="0"/>
          <p:nvPr/>
        </p:nvPicPr>
        <p:blipFill>
          <a:blip r:embed="rId9"/>
          <a:stretch>
            <a:fillRect/>
          </a:stretch>
        </p:blipFill>
        <p:spPr>
          <a:xfrm>
            <a:off x="152400" y="228600"/>
            <a:ext cx="1714500" cy="4286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Shape 69"/>
          <p:cNvPicPr preferRelativeResize="0"/>
          <p:nvPr/>
        </p:nvPicPr>
        <p:blipFill>
          <a:blip r:embed="rId3"/>
          <a:stretch>
            <a:fillRect/>
          </a:stretch>
        </p:blipFill>
        <p:spPr>
          <a:xfrm>
            <a:off x="7667625" y="0"/>
            <a:ext cx="1476374" cy="1611313"/>
          </a:xfrm>
          <a:prstGeom prst="rect">
            <a:avLst/>
          </a:prstGeom>
        </p:spPr>
      </p:pic>
      <p:sp>
        <p:nvSpPr>
          <p:cNvPr id="71" name="Shape 71"/>
          <p:cNvSpPr/>
          <p:nvPr/>
        </p:nvSpPr>
        <p:spPr>
          <a:xfrm>
            <a:off x="589941" y="2060848"/>
            <a:ext cx="7582459" cy="1283369"/>
          </a:xfrm>
          <a:prstGeom prst="rect">
            <a:avLst/>
          </a:prstGeom>
          <a:noFill/>
          <a:ln>
            <a:noFill/>
          </a:ln>
        </p:spPr>
        <p:txBody>
          <a:bodyPr lIns="91425" tIns="45700" rIns="91425" bIns="45700" anchor="t" anchorCtr="0">
            <a:noAutofit/>
          </a:bodyPr>
          <a:lstStyle/>
          <a:p>
            <a:pPr algn="ctr">
              <a:buSzPct val="25000"/>
            </a:pPr>
            <a:r>
              <a:rPr lang="en-US" sz="3600" b="1" dirty="0">
                <a:solidFill>
                  <a:srgbClr val="CCFF33"/>
                </a:solidFill>
              </a:rPr>
              <a:t>Team Project: Game </a:t>
            </a:r>
            <a:r>
              <a:rPr lang="en-US" sz="3600" b="1" dirty="0" smtClean="0">
                <a:solidFill>
                  <a:srgbClr val="CCFF33"/>
                </a:solidFill>
              </a:rPr>
              <a:t>Fifteen</a:t>
            </a:r>
          </a:p>
          <a:p>
            <a:pPr algn="ctr">
              <a:buSzPct val="25000"/>
            </a:pPr>
            <a:r>
              <a:rPr lang="en-US" sz="3600" b="1" dirty="0">
                <a:solidFill>
                  <a:srgbClr val="CCFF33"/>
                </a:solidFill>
              </a:rPr>
              <a:t>Team: Game-Fifteen-4</a:t>
            </a:r>
            <a:endParaRPr lang="en-US" sz="3600" b="1" i="1" u="none" strike="noStrike" cap="none" baseline="0" dirty="0">
              <a:solidFill>
                <a:srgbClr val="89B0D9"/>
              </a:solidFill>
              <a:latin typeface="Cantarell"/>
              <a:ea typeface="Cantarell"/>
              <a:cs typeface="Cantarell"/>
              <a:sym typeface="Cantarell"/>
            </a:endParaRPr>
          </a:p>
        </p:txBody>
      </p:sp>
      <p:sp>
        <p:nvSpPr>
          <p:cNvPr id="72" name="Shape 72"/>
          <p:cNvSpPr/>
          <p:nvPr/>
        </p:nvSpPr>
        <p:spPr>
          <a:xfrm>
            <a:off x="971600" y="980728"/>
            <a:ext cx="6840760" cy="923329"/>
          </a:xfrm>
          <a:prstGeom prst="rect">
            <a:avLst/>
          </a:prstGeom>
          <a:noFill/>
          <a:ln>
            <a:noFill/>
          </a:ln>
        </p:spPr>
        <p:txBody>
          <a:bodyPr lIns="91425" tIns="45700" rIns="91425" bIns="45700" anchor="t" anchorCtr="0">
            <a:noAutofit/>
          </a:bodyPr>
          <a:lstStyle/>
          <a:p>
            <a:pPr lvl="0" algn="ctr">
              <a:buSzPct val="25000"/>
            </a:pPr>
            <a:r>
              <a:rPr lang="en-US" sz="3200" b="1" dirty="0">
                <a:solidFill>
                  <a:srgbClr val="CCFF33"/>
                </a:solidFill>
                <a:latin typeface="+mj-lt"/>
              </a:rPr>
              <a:t>High-Quality Programming Code</a:t>
            </a:r>
            <a:r>
              <a:rPr lang="en-US" sz="3200" b="1" i="1" u="none" strike="noStrike" cap="none" baseline="0" dirty="0" smtClean="0">
                <a:solidFill>
                  <a:srgbClr val="89B0D9"/>
                </a:solidFill>
                <a:latin typeface="+mj-lt"/>
                <a:ea typeface="Cantarell"/>
                <a:cs typeface="Cantarell"/>
                <a:sym typeface="Cantarell"/>
              </a:rPr>
              <a:t> </a:t>
            </a:r>
            <a:endParaRPr lang="en-US" sz="3200" b="1" i="1" u="none" strike="noStrike" cap="none" baseline="0" dirty="0">
              <a:solidFill>
                <a:srgbClr val="89B0D9"/>
              </a:solidFill>
              <a:latin typeface="+mj-lt"/>
              <a:ea typeface="Cantarell"/>
              <a:cs typeface="Cantarell"/>
              <a:sym typeface="Cantarell"/>
            </a:endParaRPr>
          </a:p>
        </p:txBody>
      </p:sp>
      <p:pic>
        <p:nvPicPr>
          <p:cNvPr id="2" name="Picture 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619673" y="3789040"/>
            <a:ext cx="5760639" cy="2376264"/>
          </a:xfrm>
          <a:prstGeom prst="rect">
            <a:avLst/>
          </a:prstGeom>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Shape 77"/>
          <p:cNvPicPr preferRelativeResize="0"/>
          <p:nvPr/>
        </p:nvPicPr>
        <p:blipFill>
          <a:blip r:embed="rId3"/>
          <a:stretch>
            <a:fillRect/>
          </a:stretch>
        </p:blipFill>
        <p:spPr>
          <a:xfrm>
            <a:off x="7667625" y="0"/>
            <a:ext cx="1476374" cy="1611313"/>
          </a:xfrm>
          <a:prstGeom prst="rect">
            <a:avLst/>
          </a:prstGeom>
        </p:spPr>
      </p:pic>
      <p:sp>
        <p:nvSpPr>
          <p:cNvPr id="78" name="Shape 78"/>
          <p:cNvSpPr/>
          <p:nvPr/>
        </p:nvSpPr>
        <p:spPr>
          <a:xfrm>
            <a:off x="1259633" y="620688"/>
            <a:ext cx="7344816" cy="5112568"/>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Clr>
                <a:schemeClr val="bg1"/>
              </a:buClr>
              <a:buSzPct val="25000"/>
              <a:buFont typeface="Wingdings" pitchFamily="2" charset="2"/>
              <a:buChar char="Ø"/>
            </a:pPr>
            <a:r>
              <a:rPr lang="en-US" sz="2600" b="1" i="0" u="none" strike="noStrike" cap="none" baseline="0" dirty="0">
                <a:solidFill>
                  <a:srgbClr val="DDDDDD"/>
                </a:solidFill>
                <a:latin typeface="Cantarell"/>
                <a:ea typeface="Cantarell"/>
                <a:cs typeface="Cantarell"/>
                <a:sym typeface="Cantarell"/>
              </a:rPr>
              <a:t> </a:t>
            </a:r>
          </a:p>
          <a:p>
            <a:pPr indent="512763">
              <a:lnSpc>
                <a:spcPct val="150000"/>
              </a:lnSpc>
              <a:buClr>
                <a:schemeClr val="bg1"/>
              </a:buClr>
              <a:buBlip>
                <a:blip r:embed="rId4"/>
              </a:buBlip>
            </a:pPr>
            <a:r>
              <a:rPr lang="en-US" sz="2600" dirty="0" err="1" smtClean="0">
                <a:solidFill>
                  <a:srgbClr val="FFFFFF"/>
                </a:solidFill>
              </a:rPr>
              <a:t>Valentin</a:t>
            </a:r>
            <a:r>
              <a:rPr lang="en-US" sz="2600" dirty="0" smtClean="0">
                <a:solidFill>
                  <a:srgbClr val="FFFFFF"/>
                </a:solidFill>
              </a:rPr>
              <a:t> </a:t>
            </a:r>
            <a:r>
              <a:rPr lang="en-US" sz="2600" dirty="0" err="1" smtClean="0">
                <a:solidFill>
                  <a:srgbClr val="FFFFFF"/>
                </a:solidFill>
              </a:rPr>
              <a:t>Genev</a:t>
            </a:r>
            <a:r>
              <a:rPr lang="en-US" sz="2600" dirty="0" smtClean="0">
                <a:solidFill>
                  <a:srgbClr val="FFFFFF"/>
                </a:solidFill>
              </a:rPr>
              <a:t> (</a:t>
            </a:r>
            <a:r>
              <a:rPr lang="en-US" sz="2600" dirty="0" err="1" smtClean="0">
                <a:solidFill>
                  <a:srgbClr val="FFFFFF"/>
                </a:solidFill>
              </a:rPr>
              <a:t>valentin.genev</a:t>
            </a:r>
            <a:r>
              <a:rPr lang="en-US" sz="2600" dirty="0">
                <a:solidFill>
                  <a:srgbClr val="FFFFFF"/>
                </a:solidFill>
              </a:rPr>
              <a:t>)</a:t>
            </a:r>
          </a:p>
          <a:p>
            <a:pPr indent="512763">
              <a:lnSpc>
                <a:spcPct val="150000"/>
              </a:lnSpc>
              <a:buClr>
                <a:schemeClr val="bg1"/>
              </a:buClr>
              <a:buBlip>
                <a:blip r:embed="rId4"/>
              </a:buBlip>
            </a:pPr>
            <a:r>
              <a:rPr lang="en-US" sz="2600" dirty="0" smtClean="0">
                <a:solidFill>
                  <a:srgbClr val="FFFFFF"/>
                </a:solidFill>
              </a:rPr>
              <a:t>Diana </a:t>
            </a:r>
            <a:r>
              <a:rPr lang="en-US" sz="2600" dirty="0" err="1" smtClean="0">
                <a:solidFill>
                  <a:srgbClr val="FFFFFF"/>
                </a:solidFill>
              </a:rPr>
              <a:t>Pesheva</a:t>
            </a:r>
            <a:r>
              <a:rPr lang="en-US" sz="2600" dirty="0" smtClean="0">
                <a:solidFill>
                  <a:srgbClr val="FFFFFF"/>
                </a:solidFill>
              </a:rPr>
              <a:t> (</a:t>
            </a:r>
            <a:r>
              <a:rPr lang="en-US" sz="2600" dirty="0" err="1" smtClean="0">
                <a:solidFill>
                  <a:srgbClr val="FFFFFF"/>
                </a:solidFill>
              </a:rPr>
              <a:t>dpesheva</a:t>
            </a:r>
            <a:r>
              <a:rPr lang="en-US" sz="2600" dirty="0">
                <a:solidFill>
                  <a:srgbClr val="FFFFFF"/>
                </a:solidFill>
              </a:rPr>
              <a:t>)</a:t>
            </a:r>
            <a:endParaRPr lang="bg-BG" sz="2600" dirty="0">
              <a:solidFill>
                <a:srgbClr val="FFFFFF"/>
              </a:solidFill>
            </a:endParaRPr>
          </a:p>
          <a:p>
            <a:pPr indent="512763">
              <a:lnSpc>
                <a:spcPct val="150000"/>
              </a:lnSpc>
              <a:buClr>
                <a:schemeClr val="bg1"/>
              </a:buClr>
              <a:buBlip>
                <a:blip r:embed="rId4"/>
              </a:buBlip>
            </a:pPr>
            <a:r>
              <a:rPr lang="en-US" sz="2600" dirty="0" smtClean="0">
                <a:solidFill>
                  <a:srgbClr val="FFFFFF"/>
                </a:solidFill>
              </a:rPr>
              <a:t>Milena Gyulmezova (</a:t>
            </a:r>
            <a:r>
              <a:rPr lang="en-US" sz="2600" dirty="0" err="1" smtClean="0">
                <a:solidFill>
                  <a:srgbClr val="FFFFFF"/>
                </a:solidFill>
              </a:rPr>
              <a:t>milenalg</a:t>
            </a:r>
            <a:r>
              <a:rPr lang="en-US" sz="2600" dirty="0">
                <a:solidFill>
                  <a:srgbClr val="FFFFFF"/>
                </a:solidFill>
              </a:rPr>
              <a:t>)</a:t>
            </a:r>
          </a:p>
          <a:p>
            <a:pPr indent="512763">
              <a:lnSpc>
                <a:spcPct val="150000"/>
              </a:lnSpc>
              <a:buClr>
                <a:schemeClr val="bg1"/>
              </a:buClr>
              <a:buBlip>
                <a:blip r:embed="rId4"/>
              </a:buBlip>
            </a:pPr>
            <a:r>
              <a:rPr lang="en-US" sz="2600" dirty="0" smtClean="0">
                <a:solidFill>
                  <a:srgbClr val="FFFFFF"/>
                </a:solidFill>
              </a:rPr>
              <a:t>Natalia </a:t>
            </a:r>
            <a:r>
              <a:rPr lang="en-US" sz="2600" dirty="0" err="1" smtClean="0">
                <a:solidFill>
                  <a:srgbClr val="FFFFFF"/>
                </a:solidFill>
              </a:rPr>
              <a:t>Dragomirova</a:t>
            </a:r>
            <a:r>
              <a:rPr lang="en-US" sz="2600" dirty="0" smtClean="0">
                <a:solidFill>
                  <a:srgbClr val="FFFFFF"/>
                </a:solidFill>
              </a:rPr>
              <a:t> (</a:t>
            </a:r>
            <a:r>
              <a:rPr lang="en-US" sz="2600" dirty="0" err="1" smtClean="0">
                <a:solidFill>
                  <a:srgbClr val="FFFFFF"/>
                </a:solidFill>
              </a:rPr>
              <a:t>Natalia.Dragomirova</a:t>
            </a:r>
            <a:r>
              <a:rPr lang="en-US" sz="2600" dirty="0">
                <a:solidFill>
                  <a:srgbClr val="FFFFFF"/>
                </a:solidFill>
              </a:rPr>
              <a:t>)</a:t>
            </a:r>
          </a:p>
          <a:p>
            <a:pPr indent="512763">
              <a:lnSpc>
                <a:spcPct val="150000"/>
              </a:lnSpc>
              <a:buClr>
                <a:schemeClr val="bg1"/>
              </a:buClr>
              <a:buBlip>
                <a:blip r:embed="rId4"/>
              </a:buBlip>
            </a:pPr>
            <a:r>
              <a:rPr lang="en-US" sz="2600" dirty="0" err="1" smtClean="0">
                <a:solidFill>
                  <a:srgbClr val="FFFFFF"/>
                </a:solidFill>
              </a:rPr>
              <a:t>Radi</a:t>
            </a:r>
            <a:r>
              <a:rPr lang="en-US" sz="2600" dirty="0" smtClean="0">
                <a:solidFill>
                  <a:srgbClr val="FFFFFF"/>
                </a:solidFill>
              </a:rPr>
              <a:t> </a:t>
            </a:r>
            <a:r>
              <a:rPr lang="en-US" sz="2600" dirty="0" err="1" smtClean="0">
                <a:solidFill>
                  <a:srgbClr val="FFFFFF"/>
                </a:solidFill>
              </a:rPr>
              <a:t>Shikerov</a:t>
            </a:r>
            <a:r>
              <a:rPr lang="bg-BG" sz="2600" dirty="0" smtClean="0">
                <a:solidFill>
                  <a:srgbClr val="FFFFFF"/>
                </a:solidFill>
              </a:rPr>
              <a:t> </a:t>
            </a:r>
            <a:r>
              <a:rPr lang="en-US" sz="2600" dirty="0">
                <a:solidFill>
                  <a:srgbClr val="FFFFFF"/>
                </a:solidFill>
              </a:rPr>
              <a:t>(</a:t>
            </a:r>
            <a:r>
              <a:rPr lang="en-US" sz="2600" dirty="0" err="1">
                <a:solidFill>
                  <a:srgbClr val="FFFFFF"/>
                </a:solidFill>
              </a:rPr>
              <a:t>archangelmichael</a:t>
            </a:r>
            <a:r>
              <a:rPr lang="en-US" sz="2600" dirty="0">
                <a:solidFill>
                  <a:srgbClr val="FFFFFF"/>
                </a:solidFill>
              </a:rPr>
              <a:t>)</a:t>
            </a:r>
          </a:p>
          <a:p>
            <a:pPr indent="512763">
              <a:lnSpc>
                <a:spcPct val="150000"/>
              </a:lnSpc>
              <a:buClr>
                <a:schemeClr val="bg1"/>
              </a:buClr>
              <a:buBlip>
                <a:blip r:embed="rId4"/>
              </a:buBlip>
            </a:pPr>
            <a:r>
              <a:rPr lang="en-US" sz="2600" dirty="0" smtClean="0">
                <a:solidFill>
                  <a:srgbClr val="FFFFFF"/>
                </a:solidFill>
              </a:rPr>
              <a:t>Stefan Petrov (</a:t>
            </a:r>
            <a:r>
              <a:rPr lang="en-US" sz="2600" dirty="0" err="1" smtClean="0">
                <a:solidFill>
                  <a:srgbClr val="FFFFFF"/>
                </a:solidFill>
              </a:rPr>
              <a:t>stefan_petrov</a:t>
            </a:r>
            <a:r>
              <a:rPr lang="en-US" sz="2600" dirty="0">
                <a:solidFill>
                  <a:srgbClr val="FFFFFF"/>
                </a:solidFill>
              </a:rPr>
              <a:t>)</a:t>
            </a:r>
          </a:p>
          <a:p>
            <a:pPr indent="512763">
              <a:lnSpc>
                <a:spcPct val="150000"/>
              </a:lnSpc>
              <a:buClr>
                <a:schemeClr val="bg1"/>
              </a:buClr>
              <a:buBlip>
                <a:blip r:embed="rId4"/>
              </a:buBlip>
            </a:pPr>
            <a:r>
              <a:rPr lang="en-US" sz="2600" dirty="0" err="1" smtClean="0">
                <a:solidFill>
                  <a:srgbClr val="FFFFFF"/>
                </a:solidFill>
              </a:rPr>
              <a:t>Tsveta</a:t>
            </a:r>
            <a:r>
              <a:rPr lang="bg-BG" sz="2600" dirty="0" smtClean="0">
                <a:solidFill>
                  <a:srgbClr val="FFFFFF"/>
                </a:solidFill>
              </a:rPr>
              <a:t> </a:t>
            </a:r>
            <a:r>
              <a:rPr lang="en-US" sz="2600" dirty="0" err="1" smtClean="0">
                <a:solidFill>
                  <a:srgbClr val="FFFFFF"/>
                </a:solidFill>
              </a:rPr>
              <a:t>Brakalova</a:t>
            </a:r>
            <a:r>
              <a:rPr lang="bg-BG" sz="2600" dirty="0" smtClean="0">
                <a:solidFill>
                  <a:srgbClr val="FFFFFF"/>
                </a:solidFill>
              </a:rPr>
              <a:t> </a:t>
            </a:r>
            <a:r>
              <a:rPr lang="en-US" sz="2600" dirty="0">
                <a:solidFill>
                  <a:srgbClr val="FFFFFF"/>
                </a:solidFill>
              </a:rPr>
              <a:t>(</a:t>
            </a:r>
            <a:r>
              <a:rPr lang="en-US" sz="2600" dirty="0" err="1">
                <a:solidFill>
                  <a:srgbClr val="FFFFFF"/>
                </a:solidFill>
              </a:rPr>
              <a:t>cerealBoxx</a:t>
            </a:r>
            <a:r>
              <a:rPr lang="en-US" sz="2600" dirty="0">
                <a:solidFill>
                  <a:srgbClr val="FFFFFF"/>
                </a:solidFill>
              </a:rPr>
              <a:t>)</a:t>
            </a:r>
          </a:p>
          <a:p>
            <a:r>
              <a:rPr lang="en-US" sz="3000" b="1" i="0" u="none" strike="noStrike" cap="none" baseline="0" dirty="0" smtClean="0">
                <a:solidFill>
                  <a:srgbClr val="EAEAEA"/>
                </a:solidFill>
                <a:latin typeface="Cantarell"/>
                <a:ea typeface="Cantarell"/>
                <a:cs typeface="Cantarell"/>
                <a:sym typeface="Cantarell"/>
              </a:rPr>
              <a:t>  </a:t>
            </a:r>
            <a:endParaRPr lang="en-US" sz="3000" b="1" i="0" u="none" strike="noStrike" cap="none" baseline="0" dirty="0">
              <a:solidFill>
                <a:srgbClr val="EAEAEA"/>
              </a:solidFill>
              <a:latin typeface="Cantarell"/>
              <a:ea typeface="Cantarell"/>
              <a:cs typeface="Cantarell"/>
              <a:sym typeface="Cantarell"/>
            </a:endParaRPr>
          </a:p>
        </p:txBody>
      </p:sp>
      <p:sp>
        <p:nvSpPr>
          <p:cNvPr id="79" name="Shape 79"/>
          <p:cNvSpPr/>
          <p:nvPr/>
        </p:nvSpPr>
        <p:spPr>
          <a:xfrm rot="-5400000">
            <a:off x="-1788318" y="2778918"/>
            <a:ext cx="4797425" cy="915986"/>
          </a:xfrm>
          <a:prstGeom prst="rect">
            <a:avLst/>
          </a:prstGeom>
          <a:noFill/>
          <a:ln>
            <a:noFill/>
          </a:ln>
        </p:spPr>
        <p:txBody>
          <a:bodyPr lIns="91425" tIns="45700" rIns="91425" bIns="45700" anchor="ctr" anchorCtr="0">
            <a:noAutofit/>
          </a:bodyPr>
          <a:lstStyle/>
          <a:p>
            <a:pPr marL="0" marR="0" lvl="0" indent="0" algn="l" rtl="0">
              <a:lnSpc>
                <a:spcPct val="83333"/>
              </a:lnSpc>
              <a:spcBef>
                <a:spcPts val="0"/>
              </a:spcBef>
              <a:spcAft>
                <a:spcPts val="0"/>
              </a:spcAft>
              <a:buSzPct val="25000"/>
              <a:buNone/>
            </a:pPr>
            <a:r>
              <a:rPr lang="en-US" sz="4800" b="1" i="0" u="none" strike="noStrike" cap="none" baseline="0" dirty="0">
                <a:solidFill>
                  <a:schemeClr val="lt2"/>
                </a:solidFill>
                <a:latin typeface="Cantarell"/>
                <a:ea typeface="Cantarell"/>
                <a:cs typeface="Cantarell"/>
                <a:sym typeface="Cantarell"/>
              </a:rPr>
              <a:t>Team m</a:t>
            </a:r>
            <a:r>
              <a:rPr lang="en-US" sz="4800" b="0" i="0" u="none" strike="noStrike" cap="none" baseline="0" dirty="0">
                <a:solidFill>
                  <a:schemeClr val="lt2"/>
                </a:solidFill>
                <a:latin typeface="Cantarell"/>
                <a:ea typeface="Cantarell"/>
                <a:cs typeface="Cantarell"/>
                <a:sym typeface="Cantarell"/>
              </a:rPr>
              <a:t>e</a:t>
            </a:r>
            <a:r>
              <a:rPr lang="en-US" sz="4800" b="1" i="0" u="none" strike="noStrike" cap="none" baseline="0" dirty="0">
                <a:solidFill>
                  <a:schemeClr val="lt2"/>
                </a:solidFill>
                <a:latin typeface="Cantarell"/>
                <a:ea typeface="Cantarell"/>
                <a:cs typeface="Cantarell"/>
                <a:sym typeface="Cantarell"/>
              </a:rPr>
              <a:t>mbers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676400" y="762000"/>
            <a:ext cx="5333999" cy="938808"/>
          </a:xfrm>
          <a:prstGeom prst="rect">
            <a:avLst/>
          </a:prstGeom>
          <a:noFill/>
          <a:ln>
            <a:noFill/>
          </a:ln>
        </p:spPr>
        <p:txBody>
          <a:bodyPr lIns="91425" tIns="45700" rIns="91425" bIns="45700" anchor="t" anchorCtr="0">
            <a:noAutofit/>
          </a:bodyPr>
          <a:lstStyle/>
          <a:p>
            <a:pPr lvl="0" algn="ctr">
              <a:buSzPct val="25000"/>
            </a:pPr>
            <a:r>
              <a:rPr lang="en-US" sz="4400" b="1" i="1" dirty="0">
                <a:solidFill>
                  <a:srgbClr val="CCFF33"/>
                </a:solidFill>
              </a:rPr>
              <a:t>Game Fifteen</a:t>
            </a:r>
            <a:endParaRPr lang="en-US" sz="4400" b="1" i="0" u="none" strike="noStrike" cap="none" baseline="0" dirty="0">
              <a:solidFill>
                <a:schemeClr val="lt2"/>
              </a:solidFill>
              <a:latin typeface="Cantarell"/>
              <a:ea typeface="Cantarell"/>
              <a:cs typeface="Cantarell"/>
              <a:sym typeface="Cantarell"/>
            </a:endParaRPr>
          </a:p>
        </p:txBody>
      </p:sp>
      <p:sp>
        <p:nvSpPr>
          <p:cNvPr id="85" name="Shape 85"/>
          <p:cNvSpPr txBox="1">
            <a:spLocks noGrp="1"/>
          </p:cNvSpPr>
          <p:nvPr>
            <p:ph type="body" idx="1"/>
          </p:nvPr>
        </p:nvSpPr>
        <p:spPr>
          <a:xfrm>
            <a:off x="457200" y="2060848"/>
            <a:ext cx="5626968" cy="3958952"/>
          </a:xfrm>
          <a:prstGeom prst="rect">
            <a:avLst/>
          </a:prstGeom>
          <a:noFill/>
          <a:ln>
            <a:noFill/>
          </a:ln>
        </p:spPr>
        <p:txBody>
          <a:bodyPr lIns="91425" tIns="45700" rIns="91425" bIns="45700" anchor="t" anchorCtr="0">
            <a:noAutofit/>
          </a:bodyPr>
          <a:lstStyle/>
          <a:p>
            <a:pPr marL="36900" indent="0" algn="just"/>
            <a:r>
              <a:rPr lang="en-US" sz="2400" dirty="0">
                <a:solidFill>
                  <a:srgbClr val="FFFFFF"/>
                </a:solidFill>
              </a:rPr>
              <a:t>The </a:t>
            </a:r>
            <a:r>
              <a:rPr lang="en-US" sz="2400" b="1" dirty="0">
                <a:solidFill>
                  <a:srgbClr val="FFFFFF"/>
                </a:solidFill>
              </a:rPr>
              <a:t>15-puzzle</a:t>
            </a:r>
            <a:r>
              <a:rPr lang="en-US" sz="2400" dirty="0">
                <a:solidFill>
                  <a:srgbClr val="FFFFFF"/>
                </a:solidFill>
              </a:rPr>
              <a:t> (also called </a:t>
            </a:r>
            <a:r>
              <a:rPr lang="en-US" sz="2400" b="1" dirty="0">
                <a:solidFill>
                  <a:srgbClr val="FFFFFF"/>
                </a:solidFill>
              </a:rPr>
              <a:t>Gem Puzzle</a:t>
            </a:r>
            <a:r>
              <a:rPr lang="en-US" sz="2400" dirty="0">
                <a:solidFill>
                  <a:srgbClr val="FFFFFF"/>
                </a:solidFill>
              </a:rPr>
              <a:t>, </a:t>
            </a:r>
            <a:r>
              <a:rPr lang="en-US" sz="2400" b="1" dirty="0">
                <a:solidFill>
                  <a:srgbClr val="FFFFFF"/>
                </a:solidFill>
              </a:rPr>
              <a:t>Boss Puzzle</a:t>
            </a:r>
            <a:r>
              <a:rPr lang="en-US" sz="2400" dirty="0">
                <a:solidFill>
                  <a:srgbClr val="FFFFFF"/>
                </a:solidFill>
              </a:rPr>
              <a:t>, </a:t>
            </a:r>
            <a:r>
              <a:rPr lang="en-US" sz="2400" b="1" dirty="0">
                <a:solidFill>
                  <a:srgbClr val="FFFFFF"/>
                </a:solidFill>
              </a:rPr>
              <a:t>Game of Fifteen</a:t>
            </a:r>
            <a:r>
              <a:rPr lang="en-US" sz="2400" dirty="0">
                <a:solidFill>
                  <a:srgbClr val="FFFFFF"/>
                </a:solidFill>
              </a:rPr>
              <a:t>, </a:t>
            </a:r>
            <a:r>
              <a:rPr lang="en-US" sz="2400" b="1" dirty="0">
                <a:solidFill>
                  <a:srgbClr val="FFFFFF"/>
                </a:solidFill>
              </a:rPr>
              <a:t>Mystic Square</a:t>
            </a:r>
            <a:r>
              <a:rPr lang="en-US" sz="2400" dirty="0">
                <a:solidFill>
                  <a:srgbClr val="FFFFFF"/>
                </a:solidFill>
              </a:rPr>
              <a:t> and many others) is a sliding puzzle that consists of a frame of numbered square tiles in random order with one tile missing. The object of the puzzle is to place the tiles in order by making sliding moves that use the empty space.</a:t>
            </a:r>
          </a:p>
        </p:txBody>
      </p:sp>
      <p:pic>
        <p:nvPicPr>
          <p:cNvPr id="86" name="Shape 86"/>
          <p:cNvPicPr preferRelativeResize="0"/>
          <p:nvPr/>
        </p:nvPicPr>
        <p:blipFill>
          <a:blip r:embed="rId3"/>
          <a:stretch>
            <a:fillRect/>
          </a:stretch>
        </p:blipFill>
        <p:spPr>
          <a:xfrm>
            <a:off x="7667625" y="0"/>
            <a:ext cx="1476374" cy="161131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211960" y="3140968"/>
            <a:ext cx="5366198" cy="3574925"/>
          </a:xfrm>
          <a:prstGeom prst="rect">
            <a:avLst/>
          </a:prstGeom>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a:blip r:embed="rId3"/>
          <a:stretch>
            <a:fillRect/>
          </a:stretch>
        </p:blipFill>
        <p:spPr>
          <a:xfrm>
            <a:off x="7667625" y="0"/>
            <a:ext cx="1476374" cy="1611313"/>
          </a:xfrm>
          <a:prstGeom prst="rect">
            <a:avLst/>
          </a:prstGeom>
        </p:spPr>
      </p:pic>
      <p:sp>
        <p:nvSpPr>
          <p:cNvPr id="92" name="Shape 92"/>
          <p:cNvSpPr/>
          <p:nvPr/>
        </p:nvSpPr>
        <p:spPr>
          <a:xfrm>
            <a:off x="762000" y="762000"/>
            <a:ext cx="7194376" cy="923329"/>
          </a:xfrm>
          <a:prstGeom prst="rect">
            <a:avLst/>
          </a:prstGeom>
          <a:noFill/>
          <a:ln>
            <a:noFill/>
          </a:ln>
        </p:spPr>
        <p:txBody>
          <a:bodyPr lIns="91425" tIns="45700" rIns="91425" bIns="45700" anchor="t" anchorCtr="0">
            <a:noAutofit/>
          </a:bodyPr>
          <a:lstStyle/>
          <a:p>
            <a:pPr lvl="0" algn="ctr">
              <a:buSzPct val="25000"/>
            </a:pPr>
            <a:r>
              <a:rPr lang="en-US" sz="4400" b="1" i="1" dirty="0">
                <a:solidFill>
                  <a:srgbClr val="CCFF33"/>
                </a:solidFill>
              </a:rPr>
              <a:t>Original code</a:t>
            </a:r>
            <a:endParaRPr lang="en-US" sz="4400" b="0" i="0" u="none" strike="noStrike" cap="none" baseline="0" dirty="0">
              <a:solidFill>
                <a:schemeClr val="bg1">
                  <a:lumMod val="75000"/>
                </a:schemeClr>
              </a:solidFill>
              <a:latin typeface="Cantarell"/>
              <a:ea typeface="Cantarell"/>
              <a:cs typeface="Cantarell"/>
              <a:sym typeface="Cantarell"/>
            </a:endParaRPr>
          </a:p>
        </p:txBody>
      </p:sp>
      <p:sp>
        <p:nvSpPr>
          <p:cNvPr id="93" name="Shape 93"/>
          <p:cNvSpPr txBox="1">
            <a:spLocks noGrp="1"/>
          </p:cNvSpPr>
          <p:nvPr>
            <p:ph type="ctrTitle"/>
          </p:nvPr>
        </p:nvSpPr>
        <p:spPr>
          <a:xfrm>
            <a:off x="609600" y="2743200"/>
            <a:ext cx="7924799" cy="685799"/>
          </a:xfrm>
          <a:prstGeom prst="rect">
            <a:avLst/>
          </a:prstGeom>
          <a:noFill/>
          <a:ln>
            <a:noFill/>
          </a:ln>
        </p:spPr>
        <p:txBody>
          <a:bodyPr lIns="91425" tIns="0" rIns="91425" bIns="0" anchor="ctr" anchorCtr="0">
            <a:noAutofit/>
          </a:bodyPr>
          <a:lstStyle/>
          <a:p>
            <a:pPr marL="0" marR="0" lvl="0" indent="0" algn="ctr" rtl="0">
              <a:lnSpc>
                <a:spcPct val="112000"/>
              </a:lnSpc>
              <a:spcBef>
                <a:spcPts val="0"/>
              </a:spcBef>
              <a:spcAft>
                <a:spcPts val="0"/>
              </a:spcAft>
              <a:buSzPct val="25000"/>
              <a:buNone/>
            </a:pPr>
            <a:r>
              <a:rPr lang="en-US" sz="5000" b="1" i="0" u="none" strike="noStrike" cap="none" baseline="0">
                <a:solidFill>
                  <a:schemeClr val="lt2"/>
                </a:solidFill>
                <a:latin typeface="Cantarell"/>
                <a:ea typeface="Cantarell"/>
                <a:cs typeface="Cantarell"/>
                <a:sym typeface="Cantarell"/>
              </a:rPr>
              <a:t> </a:t>
            </a:r>
          </a:p>
        </p:txBody>
      </p:sp>
      <p:sp>
        <p:nvSpPr>
          <p:cNvPr id="94" name="Shape 94"/>
          <p:cNvSpPr txBox="1"/>
          <p:nvPr/>
        </p:nvSpPr>
        <p:spPr>
          <a:xfrm>
            <a:off x="467544" y="1916832"/>
            <a:ext cx="8280919" cy="4032448"/>
          </a:xfrm>
          <a:prstGeom prst="rect">
            <a:avLst/>
          </a:prstGeom>
          <a:noFill/>
          <a:ln>
            <a:noFill/>
          </a:ln>
        </p:spPr>
        <p:txBody>
          <a:bodyPr lIns="91425" tIns="45700" rIns="91425" bIns="45700" anchor="t" anchorCtr="0">
            <a:noAutofit/>
          </a:bodyPr>
          <a:lstStyle/>
          <a:p>
            <a:pPr marL="457200" indent="-457200" algn="just">
              <a:spcBef>
                <a:spcPts val="600"/>
              </a:spcBef>
              <a:spcAft>
                <a:spcPts val="600"/>
              </a:spcAft>
              <a:buClr>
                <a:schemeClr val="bg1"/>
              </a:buClr>
              <a:buFont typeface="Wingdings" pitchFamily="2" charset="2"/>
              <a:buChar char="Ø"/>
            </a:pPr>
            <a:r>
              <a:rPr lang="en-US" sz="2400" b="1" dirty="0" smtClean="0">
                <a:solidFill>
                  <a:srgbClr val="FFFFFF"/>
                </a:solidFill>
              </a:rPr>
              <a:t>Project name: </a:t>
            </a:r>
            <a:r>
              <a:rPr lang="en-US" sz="2400" b="1" dirty="0" err="1" smtClean="0">
                <a:solidFill>
                  <a:srgbClr val="FFFFFF"/>
                </a:solidFill>
              </a:rPr>
              <a:t>IgrataPetnaiset</a:t>
            </a:r>
            <a:r>
              <a:rPr lang="en-US" sz="2400" b="1" dirty="0" smtClean="0">
                <a:solidFill>
                  <a:srgbClr val="FFFFFF"/>
                </a:solidFill>
              </a:rPr>
              <a:t>;</a:t>
            </a:r>
          </a:p>
          <a:p>
            <a:pPr marL="457200" indent="-457200" algn="just">
              <a:spcBef>
                <a:spcPts val="600"/>
              </a:spcBef>
              <a:spcAft>
                <a:spcPts val="600"/>
              </a:spcAft>
              <a:buClr>
                <a:schemeClr val="bg1"/>
              </a:buClr>
              <a:buFont typeface="Wingdings" pitchFamily="2" charset="2"/>
              <a:buChar char="Ø"/>
            </a:pPr>
            <a:r>
              <a:rPr lang="en-US" sz="2400" b="1" dirty="0" smtClean="0">
                <a:solidFill>
                  <a:srgbClr val="FFFFFF"/>
                </a:solidFill>
              </a:rPr>
              <a:t>Two </a:t>
            </a:r>
            <a:r>
              <a:rPr lang="en-US" sz="2400" b="1" dirty="0">
                <a:solidFill>
                  <a:srgbClr val="FFFFFF"/>
                </a:solidFill>
              </a:rPr>
              <a:t>classes- </a:t>
            </a:r>
            <a:r>
              <a:rPr lang="en-US" sz="2400" b="1" dirty="0" err="1">
                <a:solidFill>
                  <a:srgbClr val="FFFFFF"/>
                </a:solidFill>
              </a:rPr>
              <a:t>Program.cs</a:t>
            </a:r>
            <a:r>
              <a:rPr lang="en-US" sz="2400" b="1" dirty="0">
                <a:solidFill>
                  <a:srgbClr val="FFFFFF"/>
                </a:solidFill>
              </a:rPr>
              <a:t> (containing the main game logic) and </a:t>
            </a:r>
            <a:r>
              <a:rPr lang="en-US" sz="2400" b="1" dirty="0" err="1">
                <a:solidFill>
                  <a:srgbClr val="FFFFFF"/>
                </a:solidFill>
              </a:rPr>
              <a:t>DvoikaImeRezultat.cs</a:t>
            </a:r>
            <a:r>
              <a:rPr lang="en-US" sz="2400" b="1" dirty="0">
                <a:solidFill>
                  <a:srgbClr val="FFFFFF"/>
                </a:solidFill>
              </a:rPr>
              <a:t> (containing data on the high scores);</a:t>
            </a:r>
          </a:p>
          <a:p>
            <a:pPr marL="457200" indent="-457200" algn="just">
              <a:spcBef>
                <a:spcPts val="600"/>
              </a:spcBef>
              <a:spcAft>
                <a:spcPts val="600"/>
              </a:spcAft>
              <a:buClr>
                <a:schemeClr val="bg1"/>
              </a:buClr>
              <a:buFont typeface="Wingdings" pitchFamily="2" charset="2"/>
              <a:buChar char="Ø"/>
            </a:pPr>
            <a:r>
              <a:rPr lang="en-US" sz="2400" b="1" dirty="0">
                <a:solidFill>
                  <a:srgbClr val="FFFFFF"/>
                </a:solidFill>
              </a:rPr>
              <a:t>Multiple blank lines in a row;</a:t>
            </a:r>
          </a:p>
          <a:p>
            <a:pPr marL="457200" indent="-457200" algn="just">
              <a:spcBef>
                <a:spcPts val="600"/>
              </a:spcBef>
              <a:spcAft>
                <a:spcPts val="600"/>
              </a:spcAft>
              <a:buClr>
                <a:schemeClr val="bg1"/>
              </a:buClr>
              <a:buFont typeface="Wingdings" pitchFamily="2" charset="2"/>
              <a:buChar char="Ø"/>
            </a:pPr>
            <a:r>
              <a:rPr lang="en-US" sz="2400" b="1" dirty="0">
                <a:solidFill>
                  <a:srgbClr val="FFFFFF"/>
                </a:solidFill>
              </a:rPr>
              <a:t>Low- quality methods and variable names- </a:t>
            </a:r>
            <a:r>
              <a:rPr lang="en-US" sz="2400" b="1" dirty="0" err="1" smtClean="0">
                <a:solidFill>
                  <a:srgbClr val="FFFFFF"/>
                </a:solidFill>
              </a:rPr>
              <a:t>proverka</a:t>
            </a:r>
            <a:r>
              <a:rPr lang="en-US" sz="2400" b="1" dirty="0" smtClean="0">
                <a:solidFill>
                  <a:srgbClr val="FFFFFF"/>
                </a:solidFill>
              </a:rPr>
              <a:t>, proverka2,</a:t>
            </a:r>
            <a:r>
              <a:rPr lang="en-US" sz="2400" dirty="0" smtClean="0">
                <a:solidFill>
                  <a:srgbClr val="FFFFFF"/>
                </a:solidFill>
              </a:rPr>
              <a:t> </a:t>
            </a:r>
            <a:r>
              <a:rPr lang="en-US" sz="2400" b="1" dirty="0" err="1" smtClean="0">
                <a:solidFill>
                  <a:srgbClr val="FFFFFF"/>
                </a:solidFill>
              </a:rPr>
              <a:t>DvoikaImeRezultat</a:t>
            </a:r>
            <a:r>
              <a:rPr lang="en-US" sz="2400" b="1" dirty="0" smtClean="0">
                <a:solidFill>
                  <a:srgbClr val="FFFFFF"/>
                </a:solidFill>
              </a:rPr>
              <a:t>, </a:t>
            </a:r>
            <a:r>
              <a:rPr lang="en-US" sz="2400" b="1" dirty="0" err="1" smtClean="0">
                <a:solidFill>
                  <a:srgbClr val="FFFFFF"/>
                </a:solidFill>
              </a:rPr>
              <a:t>TheEnd</a:t>
            </a:r>
            <a:r>
              <a:rPr lang="en-US" sz="2400" b="1" dirty="0" smtClean="0">
                <a:solidFill>
                  <a:srgbClr val="FFFFFF"/>
                </a:solidFill>
              </a:rPr>
              <a:t>, etc.;</a:t>
            </a:r>
          </a:p>
          <a:p>
            <a:pPr marL="457200" indent="-457200" algn="just">
              <a:spcBef>
                <a:spcPts val="600"/>
              </a:spcBef>
              <a:spcAft>
                <a:spcPts val="600"/>
              </a:spcAft>
              <a:buClr>
                <a:schemeClr val="bg1"/>
              </a:buClr>
              <a:buFont typeface="Wingdings" pitchFamily="2" charset="2"/>
              <a:buChar char="Ø"/>
            </a:pPr>
            <a:r>
              <a:rPr lang="en-US" sz="2400" b="1" dirty="0" smtClean="0">
                <a:solidFill>
                  <a:srgbClr val="FFFFFF"/>
                </a:solidFill>
              </a:rPr>
              <a:t>Almost </a:t>
            </a:r>
            <a:r>
              <a:rPr lang="en-US" sz="2400" b="1" dirty="0">
                <a:solidFill>
                  <a:srgbClr val="FFFFFF"/>
                </a:solidFill>
              </a:rPr>
              <a:t>everything is in one place.</a:t>
            </a:r>
          </a:p>
          <a:p>
            <a:pPr marL="36900" algn="just">
              <a:buClr>
                <a:schemeClr val="tx1"/>
              </a:buClr>
            </a:pPr>
            <a:endParaRPr lang="en-US" sz="2800" b="1" dirty="0">
              <a:solidFill>
                <a:srgbClr val="FFFFFF"/>
              </a:solidFill>
            </a:endParaRPr>
          </a:p>
          <a:p>
            <a:pPr algn="just">
              <a:buClr>
                <a:schemeClr val="tx1"/>
              </a:buClr>
              <a:buFont typeface="Wingdings" panose="05000000000000000000" pitchFamily="2" charset="2"/>
              <a:buChar char="Ø"/>
            </a:pPr>
            <a:endParaRPr lang="en-US" sz="2800" b="1"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a:blip r:embed="rId3"/>
          <a:stretch>
            <a:fillRect/>
          </a:stretch>
        </p:blipFill>
        <p:spPr>
          <a:xfrm>
            <a:off x="7667625" y="0"/>
            <a:ext cx="1476374" cy="1611313"/>
          </a:xfrm>
          <a:prstGeom prst="rect">
            <a:avLst/>
          </a:prstGeom>
        </p:spPr>
      </p:pic>
      <p:sp>
        <p:nvSpPr>
          <p:cNvPr id="92" name="Shape 92"/>
          <p:cNvSpPr/>
          <p:nvPr/>
        </p:nvSpPr>
        <p:spPr>
          <a:xfrm>
            <a:off x="762000" y="762000"/>
            <a:ext cx="7194376" cy="923329"/>
          </a:xfrm>
          <a:prstGeom prst="rect">
            <a:avLst/>
          </a:prstGeom>
          <a:noFill/>
          <a:ln>
            <a:noFill/>
          </a:ln>
        </p:spPr>
        <p:txBody>
          <a:bodyPr lIns="91425" tIns="45700" rIns="91425" bIns="45700" anchor="t" anchorCtr="0">
            <a:noAutofit/>
          </a:bodyPr>
          <a:lstStyle/>
          <a:p>
            <a:pPr lvl="0" algn="ctr">
              <a:buSzPct val="25000"/>
            </a:pPr>
            <a:r>
              <a:rPr lang="en-US" sz="4400" b="1" i="1" dirty="0">
                <a:solidFill>
                  <a:srgbClr val="CCFF33"/>
                </a:solidFill>
              </a:rPr>
              <a:t>Major changes</a:t>
            </a:r>
            <a:endParaRPr lang="en-US" sz="4400" b="0" i="0" u="none" strike="noStrike" cap="none" baseline="0" dirty="0">
              <a:solidFill>
                <a:schemeClr val="bg1">
                  <a:lumMod val="75000"/>
                </a:schemeClr>
              </a:solidFill>
              <a:latin typeface="Cantarell"/>
              <a:ea typeface="Cantarell"/>
              <a:cs typeface="Cantarell"/>
              <a:sym typeface="Cantarell"/>
            </a:endParaRPr>
          </a:p>
        </p:txBody>
      </p:sp>
      <p:sp>
        <p:nvSpPr>
          <p:cNvPr id="93" name="Shape 93"/>
          <p:cNvSpPr txBox="1">
            <a:spLocks noGrp="1"/>
          </p:cNvSpPr>
          <p:nvPr>
            <p:ph type="ctrTitle"/>
          </p:nvPr>
        </p:nvSpPr>
        <p:spPr>
          <a:xfrm>
            <a:off x="609600" y="2743200"/>
            <a:ext cx="7924799" cy="685799"/>
          </a:xfrm>
          <a:prstGeom prst="rect">
            <a:avLst/>
          </a:prstGeom>
          <a:noFill/>
          <a:ln>
            <a:noFill/>
          </a:ln>
        </p:spPr>
        <p:txBody>
          <a:bodyPr lIns="91425" tIns="0" rIns="91425" bIns="0" anchor="ctr" anchorCtr="0">
            <a:noAutofit/>
          </a:bodyPr>
          <a:lstStyle/>
          <a:p>
            <a:pPr marL="0" marR="0" lvl="0" indent="0" algn="ctr" rtl="0">
              <a:lnSpc>
                <a:spcPct val="112000"/>
              </a:lnSpc>
              <a:spcBef>
                <a:spcPts val="0"/>
              </a:spcBef>
              <a:spcAft>
                <a:spcPts val="0"/>
              </a:spcAft>
              <a:buSzPct val="25000"/>
              <a:buNone/>
            </a:pPr>
            <a:r>
              <a:rPr lang="en-US" sz="5000" b="1" i="0" u="none" strike="noStrike" cap="none" baseline="0">
                <a:solidFill>
                  <a:schemeClr val="lt2"/>
                </a:solidFill>
                <a:latin typeface="Cantarell"/>
                <a:ea typeface="Cantarell"/>
                <a:cs typeface="Cantarell"/>
                <a:sym typeface="Cantarell"/>
              </a:rPr>
              <a:t> </a:t>
            </a:r>
          </a:p>
        </p:txBody>
      </p:sp>
      <p:sp>
        <p:nvSpPr>
          <p:cNvPr id="94" name="Shape 94"/>
          <p:cNvSpPr txBox="1"/>
          <p:nvPr/>
        </p:nvSpPr>
        <p:spPr>
          <a:xfrm>
            <a:off x="467544" y="1916832"/>
            <a:ext cx="8309121" cy="4320480"/>
          </a:xfrm>
          <a:prstGeom prst="rect">
            <a:avLst/>
          </a:prstGeom>
          <a:noFill/>
          <a:ln>
            <a:noFill/>
          </a:ln>
        </p:spPr>
        <p:txBody>
          <a:bodyPr lIns="91425" tIns="45700" rIns="91425" bIns="45700" anchor="t" anchorCtr="0">
            <a:noAutofit/>
          </a:bodyPr>
          <a:lstStyle/>
          <a:p>
            <a:pPr marL="342900" indent="-342900" algn="just">
              <a:spcBef>
                <a:spcPts val="600"/>
              </a:spcBef>
              <a:spcAft>
                <a:spcPts val="600"/>
              </a:spcAft>
              <a:buClr>
                <a:schemeClr val="bg1"/>
              </a:buClr>
              <a:buFont typeface="Wingdings" pitchFamily="2" charset="2"/>
              <a:buChar char="Ø"/>
            </a:pPr>
            <a:r>
              <a:rPr lang="en-US" sz="2400" b="1" dirty="0">
                <a:solidFill>
                  <a:srgbClr val="FFFFFF"/>
                </a:solidFill>
              </a:rPr>
              <a:t>Renamed project to </a:t>
            </a:r>
            <a:r>
              <a:rPr lang="en-US" sz="2400" b="1" dirty="0" err="1">
                <a:solidFill>
                  <a:srgbClr val="FFFFFF"/>
                </a:solidFill>
              </a:rPr>
              <a:t>GameFifteen</a:t>
            </a:r>
            <a:r>
              <a:rPr lang="en-US" sz="2400" b="1" dirty="0">
                <a:solidFill>
                  <a:srgbClr val="FFFFFF"/>
                </a:solidFill>
              </a:rPr>
              <a:t> and </a:t>
            </a:r>
            <a:r>
              <a:rPr lang="en-US" sz="2400" b="1" dirty="0" err="1">
                <a:solidFill>
                  <a:srgbClr val="FFFFFF"/>
                </a:solidFill>
              </a:rPr>
              <a:t>Program.cs</a:t>
            </a:r>
            <a:r>
              <a:rPr lang="en-US" sz="2400" b="1" dirty="0">
                <a:solidFill>
                  <a:srgbClr val="FFFFFF"/>
                </a:solidFill>
              </a:rPr>
              <a:t> </a:t>
            </a:r>
            <a:r>
              <a:rPr lang="en-US" sz="2400" b="1" dirty="0" smtClean="0">
                <a:solidFill>
                  <a:srgbClr val="FFFFFF"/>
                </a:solidFill>
              </a:rPr>
              <a:t>to </a:t>
            </a:r>
            <a:r>
              <a:rPr lang="en-US" sz="2400" b="1" dirty="0" err="1" smtClean="0">
                <a:solidFill>
                  <a:srgbClr val="FFFFFF"/>
                </a:solidFill>
              </a:rPr>
              <a:t>GameFifteenEngine</a:t>
            </a:r>
            <a:r>
              <a:rPr lang="en-US" sz="2400" b="1" dirty="0">
                <a:solidFill>
                  <a:srgbClr val="FFFFFF"/>
                </a:solidFill>
              </a:rPr>
              <a:t>;</a:t>
            </a:r>
          </a:p>
          <a:p>
            <a:pPr marL="342900" indent="-342900" algn="just">
              <a:spcBef>
                <a:spcPts val="600"/>
              </a:spcBef>
              <a:spcAft>
                <a:spcPts val="600"/>
              </a:spcAft>
              <a:buClr>
                <a:schemeClr val="bg1"/>
              </a:buClr>
              <a:buFont typeface="Wingdings" pitchFamily="2" charset="2"/>
              <a:buChar char="Ø"/>
            </a:pPr>
            <a:r>
              <a:rPr lang="en-US" sz="2400" b="1" dirty="0">
                <a:solidFill>
                  <a:srgbClr val="FFFFFF"/>
                </a:solidFill>
              </a:rPr>
              <a:t>Extracted </a:t>
            </a:r>
            <a:r>
              <a:rPr lang="en-US" sz="2400" b="1" dirty="0">
                <a:solidFill>
                  <a:srgbClr val="FFFFFF"/>
                </a:solidFill>
                <a:effectLst>
                  <a:outerShdw blurRad="38100" dist="38100" dir="2700000" algn="tl">
                    <a:srgbClr val="000000">
                      <a:alpha val="43137"/>
                    </a:srgbClr>
                  </a:outerShdw>
                </a:effectLst>
              </a:rPr>
              <a:t>classes in separate files </a:t>
            </a:r>
            <a:r>
              <a:rPr lang="en-US" sz="2400" b="1" dirty="0">
                <a:solidFill>
                  <a:srgbClr val="FFFFFF"/>
                </a:solidFill>
              </a:rPr>
              <a:t>with good names;</a:t>
            </a:r>
          </a:p>
          <a:p>
            <a:pPr marL="342900" indent="-342900" algn="just">
              <a:spcBef>
                <a:spcPts val="600"/>
              </a:spcBef>
              <a:spcAft>
                <a:spcPts val="600"/>
              </a:spcAft>
              <a:buClr>
                <a:schemeClr val="bg1"/>
              </a:buClr>
              <a:buFont typeface="Wingdings" pitchFamily="2" charset="2"/>
              <a:buChar char="Ø"/>
            </a:pPr>
            <a:r>
              <a:rPr lang="en-US" sz="2400" b="1" dirty="0">
                <a:solidFill>
                  <a:srgbClr val="FFFFFF"/>
                </a:solidFill>
              </a:rPr>
              <a:t>Removed unneeded empty lines and inserted new ones where needed. Made sure that each statement took a single line;</a:t>
            </a:r>
            <a:endParaRPr lang="bg-BG" sz="2400" b="1" dirty="0">
              <a:solidFill>
                <a:srgbClr val="FFFFFF"/>
              </a:solidFill>
            </a:endParaRPr>
          </a:p>
          <a:p>
            <a:pPr marL="342900" indent="-342900" algn="just">
              <a:spcBef>
                <a:spcPts val="600"/>
              </a:spcBef>
              <a:spcAft>
                <a:spcPts val="600"/>
              </a:spcAft>
              <a:buClr>
                <a:schemeClr val="bg1"/>
              </a:buClr>
              <a:buFont typeface="Wingdings" pitchFamily="2" charset="2"/>
              <a:buChar char="Ø"/>
            </a:pPr>
            <a:r>
              <a:rPr lang="en-US" sz="2400" b="1" dirty="0">
                <a:solidFill>
                  <a:srgbClr val="FFFFFF"/>
                </a:solidFill>
              </a:rPr>
              <a:t>Formatted the curly braces { and } according to the best practices for the C# language;</a:t>
            </a:r>
          </a:p>
          <a:p>
            <a:pPr marL="342900" indent="-342900" algn="just">
              <a:spcBef>
                <a:spcPts val="600"/>
              </a:spcBef>
              <a:spcAft>
                <a:spcPts val="600"/>
              </a:spcAft>
              <a:buClr>
                <a:schemeClr val="bg1"/>
              </a:buClr>
              <a:buFont typeface="Wingdings" pitchFamily="2" charset="2"/>
              <a:buChar char="Ø"/>
            </a:pPr>
            <a:r>
              <a:rPr lang="en-US" sz="2400" b="1" dirty="0">
                <a:solidFill>
                  <a:srgbClr val="FFFFFF"/>
                </a:solidFill>
              </a:rPr>
              <a:t>Character casing: variables and fields made </a:t>
            </a:r>
            <a:r>
              <a:rPr lang="en-US" sz="2400" b="1" dirty="0" err="1">
                <a:solidFill>
                  <a:srgbClr val="FFFFFF"/>
                </a:solidFill>
              </a:rPr>
              <a:t>camelCase</a:t>
            </a:r>
            <a:r>
              <a:rPr lang="en-US" sz="2400" b="1" dirty="0">
                <a:solidFill>
                  <a:srgbClr val="FFFFFF"/>
                </a:solidFill>
              </a:rPr>
              <a:t>, types and methods made </a:t>
            </a:r>
            <a:r>
              <a:rPr lang="en-US" sz="2400" b="1" dirty="0" err="1">
                <a:solidFill>
                  <a:srgbClr val="FFFFFF"/>
                </a:solidFill>
              </a:rPr>
              <a:t>PascalCase</a:t>
            </a:r>
            <a:r>
              <a:rPr lang="en-US" sz="2400" b="1" dirty="0">
                <a:solidFill>
                  <a:srgbClr val="FFFFFF"/>
                </a:solidFill>
              </a:rPr>
              <a:t>;</a:t>
            </a:r>
          </a:p>
        </p:txBody>
      </p:sp>
    </p:spTree>
    <p:extLst>
      <p:ext uri="{BB962C8B-B14F-4D97-AF65-F5344CB8AC3E}">
        <p14:creationId xmlns:p14="http://schemas.microsoft.com/office/powerpoint/2010/main" xmlns="" val="2439996745"/>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a:blip r:embed="rId3"/>
          <a:stretch>
            <a:fillRect/>
          </a:stretch>
        </p:blipFill>
        <p:spPr>
          <a:xfrm>
            <a:off x="7667625" y="0"/>
            <a:ext cx="1476374" cy="1611313"/>
          </a:xfrm>
          <a:prstGeom prst="rect">
            <a:avLst/>
          </a:prstGeom>
        </p:spPr>
      </p:pic>
      <p:sp>
        <p:nvSpPr>
          <p:cNvPr id="92" name="Shape 92"/>
          <p:cNvSpPr/>
          <p:nvPr/>
        </p:nvSpPr>
        <p:spPr>
          <a:xfrm>
            <a:off x="762000" y="762000"/>
            <a:ext cx="7194376" cy="923329"/>
          </a:xfrm>
          <a:prstGeom prst="rect">
            <a:avLst/>
          </a:prstGeom>
          <a:noFill/>
          <a:ln>
            <a:noFill/>
          </a:ln>
        </p:spPr>
        <p:txBody>
          <a:bodyPr lIns="91425" tIns="45700" rIns="91425" bIns="45700" anchor="t" anchorCtr="0">
            <a:noAutofit/>
          </a:bodyPr>
          <a:lstStyle/>
          <a:p>
            <a:pPr lvl="0" algn="ctr">
              <a:buSzPct val="25000"/>
            </a:pPr>
            <a:r>
              <a:rPr lang="en-US" sz="4400" b="1" i="1" dirty="0">
                <a:solidFill>
                  <a:srgbClr val="CCFF33"/>
                </a:solidFill>
              </a:rPr>
              <a:t>Major changes</a:t>
            </a:r>
            <a:endParaRPr lang="en-US" sz="4400" b="0" i="0" u="none" strike="noStrike" cap="none" baseline="0" dirty="0">
              <a:solidFill>
                <a:schemeClr val="bg1">
                  <a:lumMod val="75000"/>
                </a:schemeClr>
              </a:solidFill>
              <a:latin typeface="Cantarell"/>
              <a:ea typeface="Cantarell"/>
              <a:cs typeface="Cantarell"/>
              <a:sym typeface="Cantarell"/>
            </a:endParaRPr>
          </a:p>
        </p:txBody>
      </p:sp>
      <p:sp>
        <p:nvSpPr>
          <p:cNvPr id="93" name="Shape 93"/>
          <p:cNvSpPr txBox="1">
            <a:spLocks noGrp="1"/>
          </p:cNvSpPr>
          <p:nvPr>
            <p:ph type="ctrTitle"/>
          </p:nvPr>
        </p:nvSpPr>
        <p:spPr>
          <a:xfrm>
            <a:off x="609600" y="2743200"/>
            <a:ext cx="7924799" cy="685799"/>
          </a:xfrm>
          <a:prstGeom prst="rect">
            <a:avLst/>
          </a:prstGeom>
          <a:noFill/>
          <a:ln>
            <a:noFill/>
          </a:ln>
        </p:spPr>
        <p:txBody>
          <a:bodyPr lIns="91425" tIns="0" rIns="91425" bIns="0" anchor="ctr" anchorCtr="0">
            <a:noAutofit/>
          </a:bodyPr>
          <a:lstStyle/>
          <a:p>
            <a:pPr marL="0" marR="0" lvl="0" indent="0" algn="ctr" rtl="0">
              <a:lnSpc>
                <a:spcPct val="112000"/>
              </a:lnSpc>
              <a:spcBef>
                <a:spcPts val="0"/>
              </a:spcBef>
              <a:spcAft>
                <a:spcPts val="0"/>
              </a:spcAft>
              <a:buSzPct val="25000"/>
              <a:buNone/>
            </a:pPr>
            <a:r>
              <a:rPr lang="en-US" sz="5000" b="1" i="0" u="none" strike="noStrike" cap="none" baseline="0">
                <a:solidFill>
                  <a:schemeClr val="lt2"/>
                </a:solidFill>
                <a:latin typeface="Cantarell"/>
                <a:ea typeface="Cantarell"/>
                <a:cs typeface="Cantarell"/>
                <a:sym typeface="Cantarell"/>
              </a:rPr>
              <a:t> </a:t>
            </a:r>
          </a:p>
        </p:txBody>
      </p:sp>
      <p:sp>
        <p:nvSpPr>
          <p:cNvPr id="94" name="Shape 94"/>
          <p:cNvSpPr txBox="1"/>
          <p:nvPr/>
        </p:nvSpPr>
        <p:spPr>
          <a:xfrm>
            <a:off x="467544" y="1916832"/>
            <a:ext cx="8309121" cy="4320480"/>
          </a:xfrm>
          <a:prstGeom prst="rect">
            <a:avLst/>
          </a:prstGeom>
          <a:noFill/>
          <a:ln>
            <a:noFill/>
          </a:ln>
        </p:spPr>
        <p:txBody>
          <a:bodyPr lIns="91425" tIns="45700" rIns="91425" bIns="45700" anchor="t" anchorCtr="0">
            <a:noAutofit/>
          </a:bodyPr>
          <a:lstStyle/>
          <a:p>
            <a:pPr marL="342900" indent="-342900" algn="just">
              <a:spcBef>
                <a:spcPts val="600"/>
              </a:spcBef>
              <a:spcAft>
                <a:spcPts val="600"/>
              </a:spcAft>
              <a:buClr>
                <a:schemeClr val="bg1"/>
              </a:buClr>
              <a:buFont typeface="Wingdings" pitchFamily="2" charset="2"/>
              <a:buChar char="Ø"/>
            </a:pPr>
            <a:r>
              <a:rPr lang="en-US" sz="2400" b="1" dirty="0">
                <a:solidFill>
                  <a:srgbClr val="FFFFFF"/>
                </a:solidFill>
              </a:rPr>
              <a:t>Renamed variables and methods, e.g.: “</a:t>
            </a:r>
            <a:r>
              <a:rPr lang="en-US" sz="2400" b="1" dirty="0" err="1">
                <a:solidFill>
                  <a:srgbClr val="FFFFFF"/>
                </a:solidFill>
              </a:rPr>
              <a:t>proverka</a:t>
            </a:r>
            <a:r>
              <a:rPr lang="en-US" sz="2400" b="1" dirty="0">
                <a:solidFill>
                  <a:srgbClr val="FFFFFF"/>
                </a:solidFill>
              </a:rPr>
              <a:t>” renamed to “</a:t>
            </a:r>
            <a:r>
              <a:rPr lang="en-US" sz="2400" b="1" dirty="0" err="1">
                <a:solidFill>
                  <a:srgbClr val="FFFFFF"/>
                </a:solidFill>
              </a:rPr>
              <a:t>CheckIfCellIsValid</a:t>
            </a:r>
            <a:r>
              <a:rPr lang="en-US" sz="2400" b="1" dirty="0">
                <a:solidFill>
                  <a:srgbClr val="FFFFFF"/>
                </a:solidFill>
              </a:rPr>
              <a:t>”;</a:t>
            </a:r>
          </a:p>
          <a:p>
            <a:pPr marL="342900" indent="-342900" algn="just">
              <a:spcBef>
                <a:spcPts val="600"/>
              </a:spcBef>
              <a:spcAft>
                <a:spcPts val="600"/>
              </a:spcAft>
              <a:buClr>
                <a:schemeClr val="bg1"/>
              </a:buClr>
              <a:buFont typeface="Wingdings" pitchFamily="2" charset="2"/>
              <a:buChar char="Ø"/>
            </a:pPr>
            <a:r>
              <a:rPr lang="en-US" sz="2400" b="1" dirty="0">
                <a:solidFill>
                  <a:srgbClr val="FFFFFF"/>
                </a:solidFill>
              </a:rPr>
              <a:t>Introduced constants, interfaces and new classes;</a:t>
            </a:r>
          </a:p>
          <a:p>
            <a:pPr marL="342900" indent="-342900" algn="just">
              <a:spcBef>
                <a:spcPts val="600"/>
              </a:spcBef>
              <a:spcAft>
                <a:spcPts val="600"/>
              </a:spcAft>
              <a:buClr>
                <a:schemeClr val="bg1"/>
              </a:buClr>
              <a:buFont typeface="Wingdings" pitchFamily="2" charset="2"/>
              <a:buChar char="Ø"/>
            </a:pPr>
            <a:r>
              <a:rPr lang="en-US" sz="2400" b="1" dirty="0">
                <a:solidFill>
                  <a:srgbClr val="FFFFFF"/>
                </a:solidFill>
              </a:rPr>
              <a:t>Changed access modifiers;</a:t>
            </a:r>
          </a:p>
          <a:p>
            <a:pPr marL="342900" indent="-342900" algn="just">
              <a:spcBef>
                <a:spcPts val="600"/>
              </a:spcBef>
              <a:spcAft>
                <a:spcPts val="600"/>
              </a:spcAft>
              <a:buClr>
                <a:schemeClr val="bg1"/>
              </a:buClr>
              <a:buFont typeface="Wingdings" pitchFamily="2" charset="2"/>
              <a:buChar char="Ø"/>
            </a:pPr>
            <a:r>
              <a:rPr lang="en-US" sz="2400" b="1" dirty="0">
                <a:solidFill>
                  <a:srgbClr val="FFFFFF"/>
                </a:solidFill>
              </a:rPr>
              <a:t>Introduced unit tests;</a:t>
            </a:r>
          </a:p>
          <a:p>
            <a:pPr marL="342900" indent="-342900" algn="just">
              <a:spcBef>
                <a:spcPts val="600"/>
              </a:spcBef>
              <a:spcAft>
                <a:spcPts val="600"/>
              </a:spcAft>
              <a:buClr>
                <a:schemeClr val="bg1"/>
              </a:buClr>
              <a:buFont typeface="Wingdings" pitchFamily="2" charset="2"/>
              <a:buChar char="Ø"/>
            </a:pPr>
            <a:r>
              <a:rPr lang="en-US" sz="2400" b="1" dirty="0">
                <a:solidFill>
                  <a:srgbClr val="FFFFFF"/>
                </a:solidFill>
              </a:rPr>
              <a:t>Added design patterns;</a:t>
            </a:r>
          </a:p>
          <a:p>
            <a:pPr marL="342900" indent="-342900" algn="just">
              <a:spcBef>
                <a:spcPts val="600"/>
              </a:spcBef>
              <a:spcAft>
                <a:spcPts val="600"/>
              </a:spcAft>
              <a:buClr>
                <a:schemeClr val="bg1"/>
              </a:buClr>
              <a:buFont typeface="Wingdings" pitchFamily="2" charset="2"/>
              <a:buChar char="Ø"/>
            </a:pPr>
            <a:r>
              <a:rPr lang="en-US" sz="2400" b="1" dirty="0">
                <a:solidFill>
                  <a:srgbClr val="FFFFFF"/>
                </a:solidFill>
              </a:rPr>
              <a:t>Formatted all other elements of the source code according to the best practices introduced in the course “High-Quality Programming Code”.</a:t>
            </a:r>
          </a:p>
        </p:txBody>
      </p:sp>
    </p:spTree>
    <p:extLst>
      <p:ext uri="{BB962C8B-B14F-4D97-AF65-F5344CB8AC3E}">
        <p14:creationId xmlns:p14="http://schemas.microsoft.com/office/powerpoint/2010/main" xmlns="" val="270334385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Shape 135"/>
          <p:cNvPicPr preferRelativeResize="0"/>
          <p:nvPr/>
        </p:nvPicPr>
        <p:blipFill>
          <a:blip r:embed="rId3"/>
          <a:stretch>
            <a:fillRect/>
          </a:stretch>
        </p:blipFill>
        <p:spPr>
          <a:xfrm>
            <a:off x="7667625" y="0"/>
            <a:ext cx="1476374" cy="1611313"/>
          </a:xfrm>
          <a:prstGeom prst="rect">
            <a:avLst/>
          </a:prstGeom>
        </p:spPr>
      </p:pic>
      <p:sp>
        <p:nvSpPr>
          <p:cNvPr id="137" name="Shape 137"/>
          <p:cNvSpPr/>
          <p:nvPr/>
        </p:nvSpPr>
        <p:spPr>
          <a:xfrm>
            <a:off x="2627784" y="620688"/>
            <a:ext cx="3632751" cy="92332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400" b="1" i="0" u="none" strike="noStrike" cap="none" baseline="0" dirty="0">
                <a:solidFill>
                  <a:schemeClr val="bg1"/>
                </a:solidFill>
                <a:latin typeface="Cantarell"/>
                <a:ea typeface="Cantarell"/>
                <a:cs typeface="Cantarell"/>
                <a:sym typeface="Cantarell"/>
              </a:rPr>
              <a:t>Realization</a:t>
            </a:r>
          </a:p>
        </p:txBody>
      </p:sp>
      <p:sp>
        <p:nvSpPr>
          <p:cNvPr id="138" name="Shape 138"/>
          <p:cNvSpPr/>
          <p:nvPr/>
        </p:nvSpPr>
        <p:spPr>
          <a:xfrm>
            <a:off x="533400" y="453985"/>
            <a:ext cx="7619999" cy="1908215"/>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800" b="1" i="0" u="none" strike="noStrike" cap="none" baseline="0" dirty="0">
                <a:solidFill>
                  <a:srgbClr val="DDDDDD"/>
                </a:solidFill>
                <a:latin typeface="Cantarell"/>
                <a:ea typeface="Cantarell"/>
                <a:cs typeface="Cantarell"/>
                <a:sym typeface="Cantarell"/>
              </a:rPr>
              <a:t> </a:t>
            </a:r>
          </a:p>
        </p:txBody>
      </p:sp>
      <p:sp>
        <p:nvSpPr>
          <p:cNvPr id="2" name="TextBox 1"/>
          <p:cNvSpPr txBox="1"/>
          <p:nvPr/>
        </p:nvSpPr>
        <p:spPr>
          <a:xfrm>
            <a:off x="1013520" y="1806199"/>
            <a:ext cx="6583854" cy="523220"/>
          </a:xfrm>
          <a:prstGeom prst="rect">
            <a:avLst/>
          </a:prstGeom>
          <a:noFill/>
        </p:spPr>
        <p:txBody>
          <a:bodyPr wrap="none" rtlCol="0">
            <a:spAutoFit/>
          </a:bodyPr>
          <a:lstStyle/>
          <a:p>
            <a:r>
              <a:rPr lang="en-US" sz="2800" dirty="0" smtClean="0">
                <a:solidFill>
                  <a:schemeClr val="bg1"/>
                </a:solidFill>
              </a:rPr>
              <a:t>Requirements </a:t>
            </a:r>
            <a:r>
              <a:rPr lang="en-US" sz="2800" dirty="0">
                <a:solidFill>
                  <a:schemeClr val="bg1"/>
                </a:solidFill>
              </a:rPr>
              <a:t>about this project </a:t>
            </a:r>
            <a:r>
              <a:rPr lang="en-US" sz="2800" dirty="0" smtClean="0">
                <a:solidFill>
                  <a:schemeClr val="bg1"/>
                </a:solidFill>
              </a:rPr>
              <a:t>fulfilled:</a:t>
            </a:r>
            <a:endParaRPr lang="en-US" sz="2800" dirty="0">
              <a:solidFill>
                <a:schemeClr val="bg1"/>
              </a:solidFill>
            </a:endParaRPr>
          </a:p>
        </p:txBody>
      </p:sp>
      <p:sp>
        <p:nvSpPr>
          <p:cNvPr id="3" name="TextBox 2"/>
          <p:cNvSpPr txBox="1"/>
          <p:nvPr/>
        </p:nvSpPr>
        <p:spPr>
          <a:xfrm>
            <a:off x="4056578" y="2996483"/>
            <a:ext cx="4911922" cy="2677656"/>
          </a:xfrm>
          <a:prstGeom prst="rect">
            <a:avLst/>
          </a:prstGeom>
          <a:noFill/>
        </p:spPr>
        <p:txBody>
          <a:bodyPr wrap="none" rtlCol="0">
            <a:spAutoFit/>
          </a:bodyPr>
          <a:lstStyle/>
          <a:p>
            <a:pPr marL="342900" indent="-342900">
              <a:buClr>
                <a:schemeClr val="bg1"/>
              </a:buClr>
              <a:buFont typeface="Wingdings" panose="05000000000000000000" pitchFamily="2" charset="2"/>
              <a:buChar char="ü"/>
            </a:pPr>
            <a:r>
              <a:rPr lang="en-US" sz="2400" dirty="0" smtClean="0">
                <a:solidFill>
                  <a:srgbClr val="FFFFFF"/>
                </a:solidFill>
              </a:rPr>
              <a:t>Refactoring </a:t>
            </a:r>
            <a:r>
              <a:rPr lang="en-US" sz="2400" dirty="0">
                <a:solidFill>
                  <a:srgbClr val="FFFFFF"/>
                </a:solidFill>
              </a:rPr>
              <a:t>of the entire </a:t>
            </a:r>
            <a:r>
              <a:rPr lang="en-US" sz="2400" dirty="0" smtClean="0">
                <a:solidFill>
                  <a:srgbClr val="FFFFFF"/>
                </a:solidFill>
              </a:rPr>
              <a:t>project;</a:t>
            </a:r>
          </a:p>
          <a:p>
            <a:pPr marL="342900" indent="-342900">
              <a:buClr>
                <a:schemeClr val="bg1"/>
              </a:buClr>
              <a:buFont typeface="Wingdings" panose="05000000000000000000" pitchFamily="2" charset="2"/>
              <a:buChar char="ü"/>
            </a:pPr>
            <a:r>
              <a:rPr lang="en-US" sz="2400" dirty="0" smtClean="0">
                <a:solidFill>
                  <a:srgbClr val="FFFFFF"/>
                </a:solidFill>
              </a:rPr>
              <a:t>Implemented </a:t>
            </a:r>
            <a:r>
              <a:rPr lang="en-US" sz="2400" dirty="0">
                <a:solidFill>
                  <a:srgbClr val="FFFFFF"/>
                </a:solidFill>
              </a:rPr>
              <a:t>design </a:t>
            </a:r>
            <a:r>
              <a:rPr lang="en-US" sz="2400" dirty="0" smtClean="0">
                <a:solidFill>
                  <a:srgbClr val="FFFFFF"/>
                </a:solidFill>
              </a:rPr>
              <a:t>patterns; </a:t>
            </a:r>
          </a:p>
          <a:p>
            <a:pPr marL="342900" indent="-342900">
              <a:buClr>
                <a:schemeClr val="bg1"/>
              </a:buClr>
              <a:buFont typeface="Wingdings" panose="05000000000000000000" pitchFamily="2" charset="2"/>
              <a:buChar char="ü"/>
            </a:pPr>
            <a:r>
              <a:rPr lang="en-US" sz="2400" dirty="0" smtClean="0">
                <a:solidFill>
                  <a:srgbClr val="FFFFFF"/>
                </a:solidFill>
              </a:rPr>
              <a:t>Followed </a:t>
            </a:r>
            <a:r>
              <a:rPr lang="en-US" sz="2400" dirty="0">
                <a:solidFill>
                  <a:srgbClr val="FFFFFF"/>
                </a:solidFill>
              </a:rPr>
              <a:t>the SOLID </a:t>
            </a:r>
            <a:endParaRPr lang="en-US" sz="2400" dirty="0" smtClean="0">
              <a:solidFill>
                <a:srgbClr val="FFFFFF"/>
              </a:solidFill>
            </a:endParaRPr>
          </a:p>
          <a:p>
            <a:pPr lvl="1">
              <a:buClr>
                <a:schemeClr val="bg1"/>
              </a:buClr>
            </a:pPr>
            <a:r>
              <a:rPr lang="en-US" sz="2400" dirty="0">
                <a:solidFill>
                  <a:srgbClr val="FFFFFF"/>
                </a:solidFill>
              </a:rPr>
              <a:t>	</a:t>
            </a:r>
            <a:r>
              <a:rPr lang="en-US" sz="2400" dirty="0" smtClean="0">
                <a:solidFill>
                  <a:srgbClr val="FFFFFF"/>
                </a:solidFill>
              </a:rPr>
              <a:t>and </a:t>
            </a:r>
            <a:r>
              <a:rPr lang="en-US" sz="2400" dirty="0">
                <a:solidFill>
                  <a:srgbClr val="FFFFFF"/>
                </a:solidFill>
              </a:rPr>
              <a:t>DRY </a:t>
            </a:r>
            <a:r>
              <a:rPr lang="en-US" sz="2400" dirty="0" smtClean="0">
                <a:solidFill>
                  <a:srgbClr val="FFFFFF"/>
                </a:solidFill>
              </a:rPr>
              <a:t>principles; </a:t>
            </a:r>
          </a:p>
          <a:p>
            <a:pPr marL="342900" indent="-342900">
              <a:buClr>
                <a:schemeClr val="bg1"/>
              </a:buClr>
              <a:buFont typeface="Wingdings" panose="05000000000000000000" pitchFamily="2" charset="2"/>
              <a:buChar char="ü"/>
            </a:pPr>
            <a:r>
              <a:rPr lang="en-US" sz="2400" dirty="0">
                <a:solidFill>
                  <a:srgbClr val="FFFFFF"/>
                </a:solidFill>
              </a:rPr>
              <a:t>Design and </a:t>
            </a:r>
            <a:r>
              <a:rPr lang="en-US" sz="2400" dirty="0" smtClean="0">
                <a:solidFill>
                  <a:srgbClr val="FFFFFF"/>
                </a:solidFill>
              </a:rPr>
              <a:t>implementation </a:t>
            </a:r>
          </a:p>
          <a:p>
            <a:pPr>
              <a:buClr>
                <a:schemeClr val="bg1"/>
              </a:buClr>
            </a:pPr>
            <a:r>
              <a:rPr lang="en-US" sz="2400" dirty="0">
                <a:solidFill>
                  <a:srgbClr val="FFFFFF"/>
                </a:solidFill>
              </a:rPr>
              <a:t>	</a:t>
            </a:r>
            <a:r>
              <a:rPr lang="en-US" sz="2400" dirty="0" smtClean="0">
                <a:solidFill>
                  <a:srgbClr val="FFFFFF"/>
                </a:solidFill>
              </a:rPr>
              <a:t>of </a:t>
            </a:r>
            <a:r>
              <a:rPr lang="en-US" sz="2400" dirty="0">
                <a:solidFill>
                  <a:srgbClr val="FFFFFF"/>
                </a:solidFill>
              </a:rPr>
              <a:t>unit </a:t>
            </a:r>
            <a:r>
              <a:rPr lang="en-US" sz="2400" dirty="0" smtClean="0">
                <a:solidFill>
                  <a:srgbClr val="FFFFFF"/>
                </a:solidFill>
              </a:rPr>
              <a:t>tests;</a:t>
            </a:r>
          </a:p>
          <a:p>
            <a:pPr marL="342900" indent="-342900">
              <a:buClr>
                <a:schemeClr val="bg1"/>
              </a:buClr>
              <a:buFont typeface="Wingdings" pitchFamily="2" charset="2"/>
              <a:buChar char="ü"/>
            </a:pPr>
            <a:r>
              <a:rPr lang="en-US" sz="2400" dirty="0" smtClean="0">
                <a:solidFill>
                  <a:srgbClr val="FFFFFF"/>
                </a:solidFill>
              </a:rPr>
              <a:t>Documented </a:t>
            </a:r>
            <a:r>
              <a:rPr lang="en-US" sz="2400" dirty="0">
                <a:solidFill>
                  <a:srgbClr val="FFFFFF"/>
                </a:solidFill>
              </a:rPr>
              <a:t>the </a:t>
            </a:r>
            <a:r>
              <a:rPr lang="en-US" sz="2400" dirty="0" smtClean="0">
                <a:solidFill>
                  <a:srgbClr val="FFFFFF"/>
                </a:solidFill>
              </a:rPr>
              <a:t>refactoring.</a:t>
            </a:r>
            <a:endParaRPr lang="en-US" sz="2400" dirty="0">
              <a:solidFill>
                <a:srgbClr val="FFFFFF"/>
              </a:solidFill>
            </a:endParaRPr>
          </a:p>
        </p:txBody>
      </p:sp>
      <p:pic>
        <p:nvPicPr>
          <p:cNvPr id="6146" name="Picture 2" descr="C:\Users\Yanko\Desktop\businessman-feeling-fulfilled.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20765332">
            <a:off x="634410" y="3397981"/>
            <a:ext cx="2994472" cy="21097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5315196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p:cNvPicPr preferRelativeResize="0"/>
          <p:nvPr/>
        </p:nvPicPr>
        <p:blipFill>
          <a:blip r:embed="rId3"/>
          <a:stretch>
            <a:fillRect/>
          </a:stretch>
        </p:blipFill>
        <p:spPr>
          <a:xfrm>
            <a:off x="7667625" y="0"/>
            <a:ext cx="1476374" cy="1611313"/>
          </a:xfrm>
          <a:prstGeom prst="rect">
            <a:avLst/>
          </a:prstGeom>
        </p:spPr>
      </p:pic>
      <p:sp>
        <p:nvSpPr>
          <p:cNvPr id="93" name="Shape 93"/>
          <p:cNvSpPr txBox="1">
            <a:spLocks noGrp="1"/>
          </p:cNvSpPr>
          <p:nvPr>
            <p:ph type="ctrTitle"/>
          </p:nvPr>
        </p:nvSpPr>
        <p:spPr>
          <a:xfrm>
            <a:off x="609600" y="2743200"/>
            <a:ext cx="7924799" cy="685799"/>
          </a:xfrm>
          <a:prstGeom prst="rect">
            <a:avLst/>
          </a:prstGeom>
          <a:noFill/>
          <a:ln>
            <a:noFill/>
          </a:ln>
        </p:spPr>
        <p:txBody>
          <a:bodyPr lIns="91425" tIns="0" rIns="91425" bIns="0" anchor="ctr" anchorCtr="0">
            <a:noAutofit/>
          </a:bodyPr>
          <a:lstStyle/>
          <a:p>
            <a:pPr marL="0" marR="0" lvl="0" indent="0" algn="ctr" rtl="0">
              <a:lnSpc>
                <a:spcPct val="112000"/>
              </a:lnSpc>
              <a:spcBef>
                <a:spcPts val="0"/>
              </a:spcBef>
              <a:spcAft>
                <a:spcPts val="0"/>
              </a:spcAft>
              <a:buSzPct val="25000"/>
              <a:buNone/>
            </a:pPr>
            <a:r>
              <a:rPr lang="en-US" sz="5000" b="1" i="0" u="none" strike="noStrike" cap="none" baseline="0">
                <a:solidFill>
                  <a:schemeClr val="lt2"/>
                </a:solidFill>
                <a:latin typeface="Cantarell"/>
                <a:ea typeface="Cantarell"/>
                <a:cs typeface="Cantarell"/>
                <a:sym typeface="Cantarell"/>
              </a:rPr>
              <a:t> </a:t>
            </a:r>
          </a:p>
        </p:txBody>
      </p:sp>
      <p:sp>
        <p:nvSpPr>
          <p:cNvPr id="94" name="Shape 94"/>
          <p:cNvSpPr txBox="1"/>
          <p:nvPr/>
        </p:nvSpPr>
        <p:spPr>
          <a:xfrm>
            <a:off x="467544" y="1844824"/>
            <a:ext cx="8309121" cy="4109840"/>
          </a:xfrm>
          <a:prstGeom prst="rect">
            <a:avLst/>
          </a:prstGeom>
          <a:noFill/>
          <a:ln>
            <a:noFill/>
          </a:ln>
        </p:spPr>
        <p:txBody>
          <a:bodyPr lIns="91425" tIns="45700" rIns="91425" bIns="45700" anchor="t" anchorCtr="0">
            <a:noAutofit/>
          </a:bodyPr>
          <a:lstStyle/>
          <a:p>
            <a:pPr algn="just">
              <a:spcBef>
                <a:spcPts val="600"/>
              </a:spcBef>
              <a:spcAft>
                <a:spcPts val="600"/>
              </a:spcAft>
              <a:buClr>
                <a:schemeClr val="bg1"/>
              </a:buClr>
            </a:pPr>
            <a:endParaRPr lang="en-US" sz="2400" b="1" dirty="0">
              <a:solidFill>
                <a:schemeClr val="bg1"/>
              </a:solidFill>
            </a:endParaRPr>
          </a:p>
        </p:txBody>
      </p:sp>
      <p:sp>
        <p:nvSpPr>
          <p:cNvPr id="6" name="Shape 137"/>
          <p:cNvSpPr/>
          <p:nvPr/>
        </p:nvSpPr>
        <p:spPr>
          <a:xfrm>
            <a:off x="2483768" y="620688"/>
            <a:ext cx="4032448" cy="923329"/>
          </a:xfrm>
          <a:prstGeom prst="rect">
            <a:avLst/>
          </a:prstGeom>
          <a:noFill/>
          <a:ln>
            <a:noFill/>
          </a:ln>
        </p:spPr>
        <p:txBody>
          <a:bodyPr lIns="91425" tIns="45700" rIns="91425" bIns="45700" anchor="t" anchorCtr="0">
            <a:noAutofit/>
          </a:bodyPr>
          <a:lstStyle/>
          <a:p>
            <a:pPr algn="just">
              <a:spcBef>
                <a:spcPts val="600"/>
              </a:spcBef>
              <a:spcAft>
                <a:spcPts val="600"/>
              </a:spcAft>
              <a:buClr>
                <a:schemeClr val="bg1"/>
              </a:buClr>
            </a:pPr>
            <a:r>
              <a:rPr lang="en-US" sz="4400" dirty="0">
                <a:solidFill>
                  <a:schemeClr val="bg1"/>
                </a:solidFill>
              </a:rPr>
              <a:t>Class Diagram</a:t>
            </a:r>
            <a:endParaRPr lang="en-US" sz="4400" b="1" dirty="0">
              <a:solidFill>
                <a:schemeClr val="bg1"/>
              </a:solidFill>
            </a:endParaRPr>
          </a:p>
        </p:txBody>
      </p:sp>
      <p:pic>
        <p:nvPicPr>
          <p:cNvPr id="8" name="Picture 7"/>
          <p:cNvPicPr>
            <a:picLocks noChangeAspect="1"/>
          </p:cNvPicPr>
          <p:nvPr/>
        </p:nvPicPr>
        <p:blipFill>
          <a:blip r:embed="rId4"/>
          <a:stretch>
            <a:fillRect/>
          </a:stretch>
        </p:blipFill>
        <p:spPr>
          <a:xfrm>
            <a:off x="178689" y="1641503"/>
            <a:ext cx="8886825" cy="4800600"/>
          </a:xfrm>
          <a:prstGeom prst="rect">
            <a:avLst/>
          </a:prstGeom>
        </p:spPr>
      </p:pic>
    </p:spTree>
    <p:extLst>
      <p:ext uri="{BB962C8B-B14F-4D97-AF65-F5344CB8AC3E}">
        <p14:creationId xmlns:p14="http://schemas.microsoft.com/office/powerpoint/2010/main" xmlns="" val="2738228808"/>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Shape 151"/>
          <p:cNvPicPr preferRelativeResize="0"/>
          <p:nvPr/>
        </p:nvPicPr>
        <p:blipFill>
          <a:blip r:embed="rId3"/>
          <a:stretch>
            <a:fillRect/>
          </a:stretch>
        </p:blipFill>
        <p:spPr>
          <a:xfrm>
            <a:off x="7667625" y="0"/>
            <a:ext cx="1476374" cy="1611313"/>
          </a:xfrm>
          <a:prstGeom prst="rect">
            <a:avLst/>
          </a:prstGeom>
        </p:spPr>
      </p:pic>
      <p:sp>
        <p:nvSpPr>
          <p:cNvPr id="152" name="Shape 152"/>
          <p:cNvSpPr/>
          <p:nvPr/>
        </p:nvSpPr>
        <p:spPr>
          <a:xfrm>
            <a:off x="457200" y="2743200"/>
            <a:ext cx="8229600" cy="1295400"/>
          </a:xfrm>
          <a:prstGeom prst="rect">
            <a:avLst/>
          </a:prstGeom>
          <a:noFill/>
          <a:ln>
            <a:noFill/>
          </a:ln>
        </p:spPr>
        <p:txBody>
          <a:bodyPr lIns="91425" tIns="45700" rIns="91425" bIns="45700" anchor="t" anchorCtr="0">
            <a:noAutofit/>
          </a:bodyPr>
          <a:lstStyle/>
          <a:p>
            <a:pPr marL="319088" marR="0" lvl="0" indent="-319088" algn="ctr" rtl="0">
              <a:spcBef>
                <a:spcPts val="0"/>
              </a:spcBef>
              <a:spcAft>
                <a:spcPts val="0"/>
              </a:spcAft>
              <a:buClr>
                <a:srgbClr val="B5DBE5"/>
              </a:buClr>
              <a:buSzPct val="25000"/>
              <a:buFont typeface="Cantarell"/>
              <a:buNone/>
            </a:pPr>
            <a:r>
              <a:rPr lang="en-US" sz="4000" b="1" i="0" u="none" strike="noStrike" cap="none" baseline="0" dirty="0">
                <a:solidFill>
                  <a:schemeClr val="bg1"/>
                </a:solidFill>
                <a:latin typeface="Cantarell"/>
                <a:ea typeface="Cantarell"/>
                <a:cs typeface="Cantarell"/>
                <a:sym typeface="Cantarell"/>
              </a:rPr>
              <a:t>Thank you for your attention!</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rgbClr val="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276</Words>
  <Application>Microsoft Office PowerPoint</Application>
  <PresentationFormat>On-screen Show (4:3)</PresentationFormat>
  <Paragraphs>50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Telerik Academy</vt:lpstr>
      <vt:lpstr>Slide 1</vt:lpstr>
      <vt:lpstr>Slide 2</vt:lpstr>
      <vt:lpstr>Game Fifteen</vt:lpstr>
      <vt:lpstr> </vt:lpstr>
      <vt:lpstr> </vt:lpstr>
      <vt:lpstr> </vt:lpstr>
      <vt:lpstr>Slide 7</vt:lpstr>
      <vt:lpstr>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Yanko</dc:creator>
  <cp:lastModifiedBy>Diana</cp:lastModifiedBy>
  <cp:revision>33</cp:revision>
  <dcterms:modified xsi:type="dcterms:W3CDTF">2014-07-27T09:20:12Z</dcterms:modified>
</cp:coreProperties>
</file>