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256" r:id="rId2"/>
    <p:sldId id="274" r:id="rId3"/>
    <p:sldId id="258" r:id="rId4"/>
    <p:sldId id="312" r:id="rId5"/>
    <p:sldId id="285" r:id="rId6"/>
    <p:sldId id="296" r:id="rId7"/>
    <p:sldId id="293" r:id="rId8"/>
    <p:sldId id="301" r:id="rId9"/>
    <p:sldId id="302" r:id="rId10"/>
    <p:sldId id="303" r:id="rId11"/>
    <p:sldId id="294" r:id="rId12"/>
    <p:sldId id="297" r:id="rId13"/>
    <p:sldId id="298" r:id="rId14"/>
    <p:sldId id="299" r:id="rId15"/>
    <p:sldId id="300" r:id="rId16"/>
    <p:sldId id="305" r:id="rId17"/>
    <p:sldId id="279" r:id="rId18"/>
    <p:sldId id="306" r:id="rId19"/>
    <p:sldId id="307" r:id="rId20"/>
    <p:sldId id="313" r:id="rId21"/>
    <p:sldId id="315" r:id="rId22"/>
    <p:sldId id="314" r:id="rId23"/>
    <p:sldId id="316" r:id="rId24"/>
    <p:sldId id="310" r:id="rId25"/>
    <p:sldId id="273" r:id="rId26"/>
  </p:sldIdLst>
  <p:sldSz cx="9144000" cy="6858000" type="screen4x3"/>
  <p:notesSz cx="6858000" cy="9144000"/>
  <p:embeddedFontLst>
    <p:embeddedFont>
      <p:font typeface="Aldhabi" panose="01000000000000000000" pitchFamily="2" charset="-78"/>
      <p:regular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나눔스퀘어" panose="020B0600000101010101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E6E6E6"/>
    <a:srgbClr val="FFCF37"/>
    <a:srgbClr val="008000"/>
    <a:srgbClr val="2C1DF1"/>
    <a:srgbClr val="274E13"/>
    <a:srgbClr val="003300"/>
    <a:srgbClr val="2516EE"/>
    <a:srgbClr val="A6B182"/>
    <a:srgbClr val="FBA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F4F04-8135-4707-8711-F55233E17630}" v="1092" dt="2019-03-10T17:37:00.421"/>
  </p1510:revLst>
</p1510:revInfo>
</file>

<file path=ppt/tableStyles.xml><?xml version="1.0" encoding="utf-8"?>
<a:tblStyleLst xmlns:a="http://schemas.openxmlformats.org/drawingml/2006/main" def="{E8DDEA22-DB7B-4741-84E6-9E638EE8555F}">
  <a:tblStyle styleId="{E8DDEA22-DB7B-4741-84E6-9E638EE8555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6" autoAdjust="0"/>
    <p:restoredTop sz="79401" autoAdjust="0"/>
  </p:normalViewPr>
  <p:slideViewPr>
    <p:cSldViewPr snapToGrid="0">
      <p:cViewPr varScale="1">
        <p:scale>
          <a:sx n="68" d="100"/>
          <a:sy n="68" d="100"/>
        </p:scale>
        <p:origin x="204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54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우리 주제 간단하게 정리하고 가면 좋을 듯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북박스를 이용한 중고 책 거래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프로젝트의 주제는 북 박스 북으로 대학생들 간의 북박스를 이용한 중고 책 거래 플랫폼을 제공하는 애플리케이션 및 북박스를 개발하는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90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구매자가 판매자를 평가하므로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판매자의 점수 기반으로 신뢰도 높은 구매할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41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644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723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94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624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다른 거래의 단점을 모두 커버했다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0267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0eece29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d0eece29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713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지난주에 한 것들</a:t>
            </a: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8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170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6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지난주 </a:t>
            </a:r>
            <a:r>
              <a:rPr lang="en-US" altLang="ko-KR" dirty="0"/>
              <a:t>Q&amp;A</a:t>
            </a:r>
            <a:r>
              <a:rPr lang="ko-KR" altLang="en-US" dirty="0"/>
              <a:t>에 대한 피드백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프로젝트 진행 상황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Q&amp;A </a:t>
            </a:r>
            <a:r>
              <a:rPr lang="ko-KR" altLang="en-US" dirty="0"/>
              <a:t>시간을 갖겠습니다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333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80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289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444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43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 주 계획 </a:t>
            </a:r>
            <a:r>
              <a:rPr lang="ko-KR" altLang="en-US" dirty="0" err="1"/>
              <a:t>스케쥴표입니다</a:t>
            </a: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080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 질문 받겠습니다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+) </a:t>
            </a:r>
            <a:r>
              <a:rPr lang="ko-KR" altLang="en-US" dirty="0"/>
              <a:t>예상질문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/>
              <a:t>무인택배함이랑</a:t>
            </a:r>
            <a:r>
              <a:rPr lang="ko-KR" altLang="en-US" dirty="0"/>
              <a:t> 뭐가 </a:t>
            </a:r>
            <a:r>
              <a:rPr lang="ko-KR" altLang="en-US" dirty="0" err="1"/>
              <a:t>달라여</a:t>
            </a:r>
            <a:r>
              <a:rPr lang="en-US" altLang="ko-KR" dirty="0"/>
              <a:t>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	</a:t>
            </a:r>
            <a:r>
              <a:rPr lang="ko-KR" altLang="en-US" dirty="0" err="1"/>
              <a:t>무인택배함을</a:t>
            </a:r>
            <a:r>
              <a:rPr lang="ko-KR" altLang="en-US" dirty="0"/>
              <a:t> 통해 거래하려면 첫번째로 택배사를 </a:t>
            </a:r>
            <a:r>
              <a:rPr lang="ko-KR" altLang="en-US" dirty="0" err="1"/>
              <a:t>거쳐야한다는</a:t>
            </a:r>
            <a:r>
              <a:rPr lang="ko-KR" altLang="en-US" dirty="0"/>
              <a:t> 단점이 있습니다</a:t>
            </a:r>
            <a:r>
              <a:rPr lang="en-US" altLang="ko-KR" dirty="0"/>
              <a:t>. </a:t>
            </a:r>
            <a:r>
              <a:rPr lang="ko-KR" altLang="en-US" dirty="0"/>
              <a:t>그렇게 되면 추가의 택배사용료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3000</a:t>
            </a:r>
            <a:r>
              <a:rPr lang="ko-KR" altLang="en-US" dirty="0"/>
              <a:t>원 이상</a:t>
            </a:r>
            <a:r>
              <a:rPr lang="en-US" altLang="ko-KR" dirty="0"/>
              <a:t>)</a:t>
            </a:r>
            <a:r>
              <a:rPr lang="ko-KR" altLang="en-US" dirty="0"/>
              <a:t>이 사용되고 이는 돈을 아끼려 중고책을 구매하는 </a:t>
            </a:r>
            <a:r>
              <a:rPr lang="en-US" altLang="ko-KR" dirty="0"/>
              <a:t>	</a:t>
            </a:r>
            <a:r>
              <a:rPr lang="ko-KR" altLang="en-US" dirty="0"/>
              <a:t>학생들의 실정에 맞지않습니다</a:t>
            </a:r>
            <a:r>
              <a:rPr lang="en-US" altLang="ko-KR" dirty="0"/>
              <a:t>. </a:t>
            </a:r>
            <a:r>
              <a:rPr lang="ko-KR" altLang="en-US" dirty="0"/>
              <a:t>다음으로 저희는 책 거래 전용시스템으로 책의 종류가 무엇인가를 판별해주는 바코드로 차별성을 두었습니다</a:t>
            </a:r>
            <a:r>
              <a:rPr lang="en-US" altLang="ko-KR" dirty="0"/>
              <a:t>. </a:t>
            </a:r>
            <a:r>
              <a:rPr lang="ko-KR" altLang="en-US" dirty="0"/>
              <a:t>세번째로는 </a:t>
            </a:r>
            <a:r>
              <a:rPr lang="ko-KR" altLang="en-US" dirty="0" err="1"/>
              <a:t>무인택배함을</a:t>
            </a:r>
            <a:r>
              <a:rPr lang="ko-KR" altLang="en-US" dirty="0"/>
              <a:t> 통해 </a:t>
            </a:r>
            <a:r>
              <a:rPr lang="en-US" altLang="ko-KR" dirty="0"/>
              <a:t>	</a:t>
            </a:r>
            <a:r>
              <a:rPr lang="ko-KR" altLang="en-US" dirty="0"/>
              <a:t>거래하기로 한다고 해도 여전히 판매자와 사용자 간의 시간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거래 등의 조율이 필요합니다</a:t>
            </a:r>
            <a:r>
              <a:rPr lang="en-US" altLang="ko-KR" dirty="0"/>
              <a:t>. </a:t>
            </a:r>
            <a:r>
              <a:rPr lang="ko-KR" altLang="en-US" dirty="0"/>
              <a:t>저희의 </a:t>
            </a:r>
            <a:r>
              <a:rPr lang="ko-KR" altLang="en-US" dirty="0" err="1"/>
              <a:t>북박북은</a:t>
            </a:r>
            <a:r>
              <a:rPr lang="ko-KR" altLang="en-US" dirty="0"/>
              <a:t> 이러한 복잡한 과정을 줄여주는 것에 중점을 두었습니다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	</a:t>
            </a:r>
            <a:r>
              <a:rPr lang="ko-KR" altLang="en-US" dirty="0"/>
              <a:t>저희는 </a:t>
            </a:r>
            <a:r>
              <a:rPr lang="ko-KR" altLang="en-US" dirty="0" err="1"/>
              <a:t>북박스</a:t>
            </a:r>
            <a:r>
              <a:rPr lang="ko-KR" altLang="en-US" dirty="0"/>
              <a:t> 예약 시스템을 도입하여 혹여 모든 조율을 하였는데 </a:t>
            </a:r>
            <a:r>
              <a:rPr lang="ko-KR" altLang="en-US" dirty="0" err="1"/>
              <a:t>무인택배함에</a:t>
            </a:r>
            <a:r>
              <a:rPr lang="ko-KR" altLang="en-US" dirty="0"/>
              <a:t> 자리가 없어 헛걸음을 하고 다시 같은 과정을 반복하는 귀찮음을 </a:t>
            </a:r>
            <a:r>
              <a:rPr lang="ko-KR" altLang="en-US" dirty="0" err="1"/>
              <a:t>없애줍니다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85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0eece29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d0eece29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6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-KR" altLang="en-US" dirty="0"/>
              <a:t>거래하는 책의 품질을 어떻게 보장할 것인가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-KR" altLang="en-US" dirty="0"/>
              <a:t>사기를 어떻게 막을 것인가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방법들과의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-KR" altLang="en-US" dirty="0"/>
              <a:t>넘어가기에 앞서 서버 유지 및 북 박스 보수 관리 비용에 대한 질문이 있었는데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     </a:t>
            </a:r>
            <a:r>
              <a:rPr lang="ko-KR" altLang="en-US" dirty="0"/>
              <a:t>저희가 아직은 프로젝트 수준으로 생각하고 있기 때문에 서버 비용을 일단은 사비로 진행할 예정이고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     </a:t>
            </a:r>
            <a:r>
              <a:rPr lang="ko-KR" altLang="en-US" dirty="0"/>
              <a:t>만약에</a:t>
            </a:r>
            <a:r>
              <a:rPr lang="en-US" altLang="ko-KR" dirty="0"/>
              <a:t>, </a:t>
            </a:r>
            <a:r>
              <a:rPr lang="ko-KR" altLang="en-US" dirty="0"/>
              <a:t>창업을 하게 된다면 광고를 통해 관리 비용을 충당할 생각입니다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01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책의 유무와 품질을 보장하기 위해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 확정 기간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590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 확정 기간은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구매자가 북박스로부터 책을 꺼낸 후 정해진 시간 내에 구매를 확정하는 것입니다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21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 확정을 누르면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신고하기를 누르면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3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사기를 방지하기 위해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모든 회원은 학교 인증을 해야 하며</a:t>
            </a:r>
            <a:r>
              <a:rPr lang="en-US" altLang="ko-KR" dirty="0"/>
              <a:t>, </a:t>
            </a:r>
            <a:r>
              <a:rPr lang="ko-KR" altLang="en-US" dirty="0"/>
              <a:t>판매자에 대한 평가도 진행할 계획입니다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467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자기 정보를 기입하므로 사기행위 훨씬 덜할 것입니다</a:t>
            </a:r>
            <a:r>
              <a:rPr lang="en-US" altLang="ko-KR" dirty="0"/>
              <a:t>(both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buyer and seller)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-1"/>
            <a:ext cx="9143999" cy="40229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61" name="Google Shape;161;p25"/>
          <p:cNvCxnSpPr>
            <a:cxnSpLocks/>
          </p:cNvCxnSpPr>
          <p:nvPr/>
        </p:nvCxnSpPr>
        <p:spPr>
          <a:xfrm>
            <a:off x="-20117" y="4022966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2" name="Google Shape;162;p25"/>
          <p:cNvCxnSpPr>
            <a:cxnSpLocks/>
          </p:cNvCxnSpPr>
          <p:nvPr/>
        </p:nvCxnSpPr>
        <p:spPr>
          <a:xfrm>
            <a:off x="0" y="4941168"/>
            <a:ext cx="9179496" cy="0"/>
          </a:xfrm>
          <a:prstGeom prst="straightConnector1">
            <a:avLst/>
          </a:prstGeom>
          <a:noFill/>
          <a:ln w="28575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3" name="Google Shape;163;p25"/>
          <p:cNvSpPr txBox="1"/>
          <p:nvPr/>
        </p:nvSpPr>
        <p:spPr>
          <a:xfrm>
            <a:off x="6312651" y="5023503"/>
            <a:ext cx="210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GoNaMi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296496" y="5535378"/>
            <a:ext cx="2883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20160040 </a:t>
            </a:r>
            <a:r>
              <a:rPr lang="en-US" sz="1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Hoyun</a:t>
            </a:r>
            <a:r>
              <a:rPr lang="en-US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 Ko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20163228 </a:t>
            </a:r>
            <a:r>
              <a:rPr lang="en-US" sz="1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Yuseon</a:t>
            </a:r>
            <a:r>
              <a:rPr lang="en-US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 Nam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20164897 </a:t>
            </a:r>
            <a:r>
              <a:rPr lang="en-US" sz="1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Seungyun</a:t>
            </a:r>
            <a:r>
              <a:rPr lang="en-US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 Lee</a:t>
            </a:r>
            <a:endParaRPr sz="16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4975" y="2773351"/>
            <a:ext cx="6078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00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ldhabi" panose="01000000000000000000" pitchFamily="2" charset="-78"/>
              </a:rPr>
              <a:t>Book Box Book</a:t>
            </a:r>
            <a:endParaRPr lang="ko-KR" altLang="en-US" sz="6600" dirty="0">
              <a:solidFill>
                <a:srgbClr val="00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CCC88-FB8F-4286-9DB0-EE4B09C16CFC}"/>
              </a:ext>
            </a:extLst>
          </p:cNvPr>
          <p:cNvSpPr txBox="1"/>
          <p:nvPr/>
        </p:nvSpPr>
        <p:spPr>
          <a:xfrm>
            <a:off x="8309236" y="258868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00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북박북</a:t>
            </a:r>
            <a:endParaRPr lang="ko-KR" altLang="en-US" sz="1800" dirty="0">
              <a:solidFill>
                <a:srgbClr val="00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래픽 6" descr="책">
            <a:extLst>
              <a:ext uri="{FF2B5EF4-FFF2-40B4-BE49-F238E27FC236}">
                <a16:creationId xmlns:a16="http://schemas.microsoft.com/office/drawing/2014/main" id="{701A2A56-2D03-42B8-A220-25781FC79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3251" y="2792985"/>
            <a:ext cx="1068728" cy="1068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D6014B-F9B3-4F93-82D6-C279980464F7}"/>
              </a:ext>
            </a:extLst>
          </p:cNvPr>
          <p:cNvSpPr/>
          <p:nvPr/>
        </p:nvSpPr>
        <p:spPr>
          <a:xfrm>
            <a:off x="582647" y="2149697"/>
            <a:ext cx="3028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Rate Sellers</a:t>
            </a:r>
            <a:endParaRPr lang="ko-KR" altLang="en-US" sz="4000" dirty="0"/>
          </a:p>
        </p:txBody>
      </p:sp>
      <p:pic>
        <p:nvPicPr>
          <p:cNvPr id="20" name="Google Shape;202;p28" descr="14902-NQ2QMR.jpg">
            <a:extLst>
              <a:ext uri="{FF2B5EF4-FFF2-40B4-BE49-F238E27FC236}">
                <a16:creationId xmlns:a16="http://schemas.microsoft.com/office/drawing/2014/main" id="{266C9E30-66CC-415A-9620-4D2DFCF03DD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03;p28">
            <a:extLst>
              <a:ext uri="{FF2B5EF4-FFF2-40B4-BE49-F238E27FC236}">
                <a16:creationId xmlns:a16="http://schemas.microsoft.com/office/drawing/2014/main" id="{0AA117B8-B28F-4954-AC20-7DBFE0D92142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C1EC0-38F7-4E24-AD14-6F82C09A9392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6592B-BC82-4E70-B36B-09BBC6E16B40}"/>
              </a:ext>
            </a:extLst>
          </p:cNvPr>
          <p:cNvSpPr txBox="1"/>
          <p:nvPr/>
        </p:nvSpPr>
        <p:spPr>
          <a:xfrm>
            <a:off x="1214350" y="3019856"/>
            <a:ext cx="6822702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Buyers </a:t>
            </a:r>
            <a:r>
              <a:rPr lang="en-US" altLang="ko-KR" sz="2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Rate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Sellers After they Confirm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99178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BB39D38-9ACE-4613-8170-A94FED7EA10D}"/>
              </a:ext>
            </a:extLst>
          </p:cNvPr>
          <p:cNvGrpSpPr/>
          <p:nvPr/>
        </p:nvGrpSpPr>
        <p:grpSpPr>
          <a:xfrm>
            <a:off x="111836" y="1246377"/>
            <a:ext cx="8610133" cy="5305144"/>
            <a:chOff x="111836" y="1246377"/>
            <a:chExt cx="8610133" cy="53051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ADCF18-08EA-4072-8894-6F1440A04C8E}"/>
                </a:ext>
              </a:extLst>
            </p:cNvPr>
            <p:cNvSpPr txBox="1"/>
            <p:nvPr/>
          </p:nvSpPr>
          <p:spPr>
            <a:xfrm>
              <a:off x="546303" y="2507061"/>
              <a:ext cx="1667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DELIVERY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8C4B-0921-4B1B-92F3-BB98F03B0480}"/>
                </a:ext>
              </a:extLst>
            </p:cNvPr>
            <p:cNvSpPr txBox="1"/>
            <p:nvPr/>
          </p:nvSpPr>
          <p:spPr>
            <a:xfrm>
              <a:off x="322378" y="3422696"/>
              <a:ext cx="2115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A0EED-36C9-43C3-8A1F-0B7F73253474}"/>
                </a:ext>
              </a:extLst>
            </p:cNvPr>
            <p:cNvSpPr txBox="1"/>
            <p:nvPr/>
          </p:nvSpPr>
          <p:spPr>
            <a:xfrm>
              <a:off x="111836" y="5444472"/>
              <a:ext cx="229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BOOKBOXBOOK</a:t>
              </a:r>
              <a:endParaRPr lang="ko-KR" altLang="en-US" sz="2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2E8D09-E86F-4029-97C7-CC5F492F3E82}"/>
                </a:ext>
              </a:extLst>
            </p:cNvPr>
            <p:cNvCxnSpPr>
              <a:cxnSpLocks/>
            </p:cNvCxnSpPr>
            <p:nvPr/>
          </p:nvCxnSpPr>
          <p:spPr>
            <a:xfrm>
              <a:off x="271305" y="2080012"/>
              <a:ext cx="8450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96FAFDB-FD38-4FAF-ACFC-D8A0D9498FBE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38" y="1565198"/>
              <a:ext cx="0" cy="4986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4EED6-1552-4A02-8D2B-B8226A9F6962}"/>
                </a:ext>
              </a:extLst>
            </p:cNvPr>
            <p:cNvSpPr txBox="1"/>
            <p:nvPr/>
          </p:nvSpPr>
          <p:spPr>
            <a:xfrm>
              <a:off x="2396043" y="1246377"/>
              <a:ext cx="1758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Organize </a:t>
              </a:r>
            </a:p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Appointment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A214F3-6D0D-415F-A1A7-AB89DD59E531}"/>
                </a:ext>
              </a:extLst>
            </p:cNvPr>
            <p:cNvSpPr txBox="1"/>
            <p:nvPr/>
          </p:nvSpPr>
          <p:spPr>
            <a:xfrm>
              <a:off x="573088" y="4433584"/>
              <a:ext cx="139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LOCKER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8" name="그래픽 207" descr="채우기 없는 웃는 얼굴">
              <a:extLst>
                <a:ext uri="{FF2B5EF4-FFF2-40B4-BE49-F238E27FC236}">
                  <a16:creationId xmlns:a16="http://schemas.microsoft.com/office/drawing/2014/main" id="{A19EA666-AAC5-43B0-B4F5-B2322685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14" y="5273365"/>
              <a:ext cx="742323" cy="742323"/>
            </a:xfrm>
            <a:prstGeom prst="rect">
              <a:avLst/>
            </a:prstGeom>
          </p:spPr>
        </p:pic>
        <p:pic>
          <p:nvPicPr>
            <p:cNvPr id="210" name="그래픽 209" descr="채우기 없는 걱정하는 얼굴">
              <a:extLst>
                <a:ext uri="{FF2B5EF4-FFF2-40B4-BE49-F238E27FC236}">
                  <a16:creationId xmlns:a16="http://schemas.microsoft.com/office/drawing/2014/main" id="{787F44CA-164D-46ED-86A8-7BBC82E7A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4327" y="3300538"/>
              <a:ext cx="742315" cy="742315"/>
            </a:xfrm>
            <a:prstGeom prst="rect">
              <a:avLst/>
            </a:prstGeom>
          </p:spPr>
        </p:pic>
        <p:pic>
          <p:nvPicPr>
            <p:cNvPr id="85" name="그래픽 84" descr="채우기 없는 웃는 얼굴">
              <a:extLst>
                <a:ext uri="{FF2B5EF4-FFF2-40B4-BE49-F238E27FC236}">
                  <a16:creationId xmlns:a16="http://schemas.microsoft.com/office/drawing/2014/main" id="{9D0A91A3-05C1-4901-AAEF-371832C0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4319" y="2350862"/>
              <a:ext cx="742323" cy="742323"/>
            </a:xfrm>
            <a:prstGeom prst="rect">
              <a:avLst/>
            </a:prstGeom>
          </p:spPr>
        </p:pic>
        <p:pic>
          <p:nvPicPr>
            <p:cNvPr id="86" name="그래픽 85" descr="채우기 없는 웃는 얼굴">
              <a:extLst>
                <a:ext uri="{FF2B5EF4-FFF2-40B4-BE49-F238E27FC236}">
                  <a16:creationId xmlns:a16="http://schemas.microsoft.com/office/drawing/2014/main" id="{E761A790-EA60-4118-9683-1600596F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3784" y="4294351"/>
              <a:ext cx="742323" cy="742323"/>
            </a:xfrm>
            <a:prstGeom prst="rect">
              <a:avLst/>
            </a:prstGeom>
          </p:spPr>
        </p:pic>
      </p:grpSp>
      <p:pic>
        <p:nvPicPr>
          <p:cNvPr id="108" name="Google Shape;202;p28" descr="14902-NQ2QMR.jpg">
            <a:extLst>
              <a:ext uri="{FF2B5EF4-FFF2-40B4-BE49-F238E27FC236}">
                <a16:creationId xmlns:a16="http://schemas.microsoft.com/office/drawing/2014/main" id="{0D2AADAE-FA92-4B36-9342-4F841427E3C4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203;p28">
            <a:extLst>
              <a:ext uri="{FF2B5EF4-FFF2-40B4-BE49-F238E27FC236}">
                <a16:creationId xmlns:a16="http://schemas.microsoft.com/office/drawing/2014/main" id="{018BE715-A082-413C-8A13-D43E0EB6FB75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B74E65-3FDA-44D3-9118-C324B0A0BDD3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0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6D6B152-E09F-4741-81CF-38D6A46CD12E}"/>
              </a:ext>
            </a:extLst>
          </p:cNvPr>
          <p:cNvGrpSpPr/>
          <p:nvPr/>
        </p:nvGrpSpPr>
        <p:grpSpPr>
          <a:xfrm>
            <a:off x="111836" y="1236280"/>
            <a:ext cx="8610133" cy="5315241"/>
            <a:chOff x="111836" y="1236280"/>
            <a:chExt cx="8610133" cy="53152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ADCF18-08EA-4072-8894-6F1440A04C8E}"/>
                </a:ext>
              </a:extLst>
            </p:cNvPr>
            <p:cNvSpPr txBox="1"/>
            <p:nvPr/>
          </p:nvSpPr>
          <p:spPr>
            <a:xfrm>
              <a:off x="546303" y="2507061"/>
              <a:ext cx="1667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DELIVERY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8C4B-0921-4B1B-92F3-BB98F03B0480}"/>
                </a:ext>
              </a:extLst>
            </p:cNvPr>
            <p:cNvSpPr txBox="1"/>
            <p:nvPr/>
          </p:nvSpPr>
          <p:spPr>
            <a:xfrm>
              <a:off x="322378" y="3422696"/>
              <a:ext cx="2115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A0EED-36C9-43C3-8A1F-0B7F73253474}"/>
                </a:ext>
              </a:extLst>
            </p:cNvPr>
            <p:cNvSpPr txBox="1"/>
            <p:nvPr/>
          </p:nvSpPr>
          <p:spPr>
            <a:xfrm>
              <a:off x="111836" y="5444472"/>
              <a:ext cx="229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BOOKBOXBOOK</a:t>
              </a:r>
              <a:endParaRPr lang="ko-KR" altLang="en-US" sz="2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2E8D09-E86F-4029-97C7-CC5F492F3E82}"/>
                </a:ext>
              </a:extLst>
            </p:cNvPr>
            <p:cNvCxnSpPr>
              <a:cxnSpLocks/>
            </p:cNvCxnSpPr>
            <p:nvPr/>
          </p:nvCxnSpPr>
          <p:spPr>
            <a:xfrm>
              <a:off x="271305" y="2080012"/>
              <a:ext cx="8450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96FAFDB-FD38-4FAF-ACFC-D8A0D9498FBE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38" y="1565198"/>
              <a:ext cx="0" cy="4986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4EED6-1552-4A02-8D2B-B8226A9F6962}"/>
                </a:ext>
              </a:extLst>
            </p:cNvPr>
            <p:cNvSpPr txBox="1"/>
            <p:nvPr/>
          </p:nvSpPr>
          <p:spPr>
            <a:xfrm>
              <a:off x="2519493" y="1488419"/>
              <a:ext cx="10534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Organize </a:t>
              </a: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Appointment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54AB-CD26-4DBB-A12B-9DC06B968894}"/>
                </a:ext>
              </a:extLst>
            </p:cNvPr>
            <p:cNvSpPr txBox="1"/>
            <p:nvPr/>
          </p:nvSpPr>
          <p:spPr>
            <a:xfrm>
              <a:off x="4089385" y="1236280"/>
              <a:ext cx="29632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Personal Information</a:t>
              </a:r>
            </a:p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Leakage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A214F3-6D0D-415F-A1A7-AB89DD59E531}"/>
                </a:ext>
              </a:extLst>
            </p:cNvPr>
            <p:cNvSpPr txBox="1"/>
            <p:nvPr/>
          </p:nvSpPr>
          <p:spPr>
            <a:xfrm>
              <a:off x="573088" y="4433584"/>
              <a:ext cx="139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LOCKER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8" name="그래픽 207" descr="채우기 없는 웃는 얼굴">
              <a:extLst>
                <a:ext uri="{FF2B5EF4-FFF2-40B4-BE49-F238E27FC236}">
                  <a16:creationId xmlns:a16="http://schemas.microsoft.com/office/drawing/2014/main" id="{A19EA666-AAC5-43B0-B4F5-B2322685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14" y="5273365"/>
              <a:ext cx="742323" cy="742323"/>
            </a:xfrm>
            <a:prstGeom prst="rect">
              <a:avLst/>
            </a:prstGeom>
          </p:spPr>
        </p:pic>
        <p:pic>
          <p:nvPicPr>
            <p:cNvPr id="210" name="그래픽 209" descr="채우기 없는 걱정하는 얼굴">
              <a:extLst>
                <a:ext uri="{FF2B5EF4-FFF2-40B4-BE49-F238E27FC236}">
                  <a16:creationId xmlns:a16="http://schemas.microsoft.com/office/drawing/2014/main" id="{787F44CA-164D-46ED-86A8-7BBC82E7A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4327" y="3300538"/>
              <a:ext cx="742315" cy="742315"/>
            </a:xfrm>
            <a:prstGeom prst="rect">
              <a:avLst/>
            </a:prstGeom>
          </p:spPr>
        </p:pic>
        <p:pic>
          <p:nvPicPr>
            <p:cNvPr id="85" name="그래픽 84" descr="채우기 없는 웃는 얼굴">
              <a:extLst>
                <a:ext uri="{FF2B5EF4-FFF2-40B4-BE49-F238E27FC236}">
                  <a16:creationId xmlns:a16="http://schemas.microsoft.com/office/drawing/2014/main" id="{9D0A91A3-05C1-4901-AAEF-371832C0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4319" y="2350862"/>
              <a:ext cx="742323" cy="742323"/>
            </a:xfrm>
            <a:prstGeom prst="rect">
              <a:avLst/>
            </a:prstGeom>
          </p:spPr>
        </p:pic>
        <p:pic>
          <p:nvPicPr>
            <p:cNvPr id="86" name="그래픽 85" descr="채우기 없는 웃는 얼굴">
              <a:extLst>
                <a:ext uri="{FF2B5EF4-FFF2-40B4-BE49-F238E27FC236}">
                  <a16:creationId xmlns:a16="http://schemas.microsoft.com/office/drawing/2014/main" id="{E761A790-EA60-4118-9683-1600596F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3784" y="4294351"/>
              <a:ext cx="742323" cy="742323"/>
            </a:xfrm>
            <a:prstGeom prst="rect">
              <a:avLst/>
            </a:prstGeom>
          </p:spPr>
        </p:pic>
        <p:pic>
          <p:nvPicPr>
            <p:cNvPr id="87" name="그래픽 86" descr="채우기 없는 걱정하는 얼굴">
              <a:extLst>
                <a:ext uri="{FF2B5EF4-FFF2-40B4-BE49-F238E27FC236}">
                  <a16:creationId xmlns:a16="http://schemas.microsoft.com/office/drawing/2014/main" id="{0BB7BDF9-2C00-4E3D-BD19-FE2D4E8FF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7829" y="2350862"/>
              <a:ext cx="742315" cy="742315"/>
            </a:xfrm>
            <a:prstGeom prst="rect">
              <a:avLst/>
            </a:prstGeom>
          </p:spPr>
        </p:pic>
        <p:pic>
          <p:nvPicPr>
            <p:cNvPr id="88" name="그래픽 87" descr="채우기 없는 걱정하는 얼굴">
              <a:extLst>
                <a:ext uri="{FF2B5EF4-FFF2-40B4-BE49-F238E27FC236}">
                  <a16:creationId xmlns:a16="http://schemas.microsoft.com/office/drawing/2014/main" id="{C3DA957A-4295-41E2-BF78-C88453FD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7829" y="4314554"/>
              <a:ext cx="742315" cy="742315"/>
            </a:xfrm>
            <a:prstGeom prst="rect">
              <a:avLst/>
            </a:prstGeom>
          </p:spPr>
        </p:pic>
        <p:pic>
          <p:nvPicPr>
            <p:cNvPr id="89" name="그래픽 88" descr="채우기 없는 웃는 얼굴">
              <a:extLst>
                <a:ext uri="{FF2B5EF4-FFF2-40B4-BE49-F238E27FC236}">
                  <a16:creationId xmlns:a16="http://schemas.microsoft.com/office/drawing/2014/main" id="{94BFAF26-92ED-437D-AAEA-269B136D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6362" y="5269747"/>
              <a:ext cx="742323" cy="742323"/>
            </a:xfrm>
            <a:prstGeom prst="rect">
              <a:avLst/>
            </a:prstGeom>
          </p:spPr>
        </p:pic>
        <p:pic>
          <p:nvPicPr>
            <p:cNvPr id="98" name="그래픽 97" descr="채우기 없는 웃는 얼굴">
              <a:extLst>
                <a:ext uri="{FF2B5EF4-FFF2-40B4-BE49-F238E27FC236}">
                  <a16:creationId xmlns:a16="http://schemas.microsoft.com/office/drawing/2014/main" id="{2E074478-578F-4AD7-9D46-54DCFE42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2868" y="3300538"/>
              <a:ext cx="742323" cy="742323"/>
            </a:xfrm>
            <a:prstGeom prst="rect">
              <a:avLst/>
            </a:prstGeom>
          </p:spPr>
        </p:pic>
      </p:grpSp>
      <p:pic>
        <p:nvPicPr>
          <p:cNvPr id="31" name="Google Shape;202;p28" descr="14902-NQ2QMR.jpg">
            <a:extLst>
              <a:ext uri="{FF2B5EF4-FFF2-40B4-BE49-F238E27FC236}">
                <a16:creationId xmlns:a16="http://schemas.microsoft.com/office/drawing/2014/main" id="{CCB39518-7942-4E14-8F91-F203C69052C6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03;p28">
            <a:extLst>
              <a:ext uri="{FF2B5EF4-FFF2-40B4-BE49-F238E27FC236}">
                <a16:creationId xmlns:a16="http://schemas.microsoft.com/office/drawing/2014/main" id="{0118E6C4-9C3D-444B-B26E-AB6601B74C09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04A33-E77C-4548-8743-3B887848D47D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8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0FA3AE8-F6F5-4839-81D8-867F2FDB8A51}"/>
              </a:ext>
            </a:extLst>
          </p:cNvPr>
          <p:cNvGrpSpPr/>
          <p:nvPr/>
        </p:nvGrpSpPr>
        <p:grpSpPr>
          <a:xfrm>
            <a:off x="111836" y="1498910"/>
            <a:ext cx="8610133" cy="5052611"/>
            <a:chOff x="111836" y="1498910"/>
            <a:chExt cx="8610133" cy="50526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ADCF18-08EA-4072-8894-6F1440A04C8E}"/>
                </a:ext>
              </a:extLst>
            </p:cNvPr>
            <p:cNvSpPr txBox="1"/>
            <p:nvPr/>
          </p:nvSpPr>
          <p:spPr>
            <a:xfrm>
              <a:off x="546303" y="2507061"/>
              <a:ext cx="1667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DELIVERY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8C4B-0921-4B1B-92F3-BB98F03B0480}"/>
                </a:ext>
              </a:extLst>
            </p:cNvPr>
            <p:cNvSpPr txBox="1"/>
            <p:nvPr/>
          </p:nvSpPr>
          <p:spPr>
            <a:xfrm>
              <a:off x="322378" y="3422696"/>
              <a:ext cx="2115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A0EED-36C9-43C3-8A1F-0B7F73253474}"/>
                </a:ext>
              </a:extLst>
            </p:cNvPr>
            <p:cNvSpPr txBox="1"/>
            <p:nvPr/>
          </p:nvSpPr>
          <p:spPr>
            <a:xfrm>
              <a:off x="111836" y="5444472"/>
              <a:ext cx="229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BOOKBOXBOOK</a:t>
              </a:r>
              <a:endParaRPr lang="ko-KR" altLang="en-US" sz="2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2E8D09-E86F-4029-97C7-CC5F492F3E82}"/>
                </a:ext>
              </a:extLst>
            </p:cNvPr>
            <p:cNvCxnSpPr>
              <a:cxnSpLocks/>
            </p:cNvCxnSpPr>
            <p:nvPr/>
          </p:nvCxnSpPr>
          <p:spPr>
            <a:xfrm>
              <a:off x="271305" y="2080012"/>
              <a:ext cx="8450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96FAFDB-FD38-4FAF-ACFC-D8A0D9498FBE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38" y="1565198"/>
              <a:ext cx="0" cy="4986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4EED6-1552-4A02-8D2B-B8226A9F6962}"/>
                </a:ext>
              </a:extLst>
            </p:cNvPr>
            <p:cNvSpPr txBox="1"/>
            <p:nvPr/>
          </p:nvSpPr>
          <p:spPr>
            <a:xfrm>
              <a:off x="2541546" y="1508651"/>
              <a:ext cx="10534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Organize </a:t>
              </a: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Appointment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54AB-CD26-4DBB-A12B-9DC06B968894}"/>
                </a:ext>
              </a:extLst>
            </p:cNvPr>
            <p:cNvSpPr txBox="1"/>
            <p:nvPr/>
          </p:nvSpPr>
          <p:spPr>
            <a:xfrm>
              <a:off x="4042317" y="1508651"/>
              <a:ext cx="2067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Personal Information</a:t>
              </a: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Leakage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32895A-A9B0-464E-8E9B-6158F61219A6}"/>
                </a:ext>
              </a:extLst>
            </p:cNvPr>
            <p:cNvSpPr txBox="1"/>
            <p:nvPr/>
          </p:nvSpPr>
          <p:spPr>
            <a:xfrm>
              <a:off x="5969545" y="1498910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Risk of Fraud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A214F3-6D0D-415F-A1A7-AB89DD59E531}"/>
                </a:ext>
              </a:extLst>
            </p:cNvPr>
            <p:cNvSpPr txBox="1"/>
            <p:nvPr/>
          </p:nvSpPr>
          <p:spPr>
            <a:xfrm>
              <a:off x="573088" y="4433584"/>
              <a:ext cx="139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LOCKER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8" name="그래픽 207" descr="채우기 없는 웃는 얼굴">
              <a:extLst>
                <a:ext uri="{FF2B5EF4-FFF2-40B4-BE49-F238E27FC236}">
                  <a16:creationId xmlns:a16="http://schemas.microsoft.com/office/drawing/2014/main" id="{A19EA666-AAC5-43B0-B4F5-B2322685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14" y="5273365"/>
              <a:ext cx="742323" cy="742323"/>
            </a:xfrm>
            <a:prstGeom prst="rect">
              <a:avLst/>
            </a:prstGeom>
          </p:spPr>
        </p:pic>
        <p:pic>
          <p:nvPicPr>
            <p:cNvPr id="210" name="그래픽 209" descr="채우기 없는 걱정하는 얼굴">
              <a:extLst>
                <a:ext uri="{FF2B5EF4-FFF2-40B4-BE49-F238E27FC236}">
                  <a16:creationId xmlns:a16="http://schemas.microsoft.com/office/drawing/2014/main" id="{787F44CA-164D-46ED-86A8-7BBC82E7A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4327" y="3300538"/>
              <a:ext cx="742315" cy="742315"/>
            </a:xfrm>
            <a:prstGeom prst="rect">
              <a:avLst/>
            </a:prstGeom>
          </p:spPr>
        </p:pic>
        <p:pic>
          <p:nvPicPr>
            <p:cNvPr id="85" name="그래픽 84" descr="채우기 없는 웃는 얼굴">
              <a:extLst>
                <a:ext uri="{FF2B5EF4-FFF2-40B4-BE49-F238E27FC236}">
                  <a16:creationId xmlns:a16="http://schemas.microsoft.com/office/drawing/2014/main" id="{9D0A91A3-05C1-4901-AAEF-371832C0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4319" y="2350862"/>
              <a:ext cx="742323" cy="742323"/>
            </a:xfrm>
            <a:prstGeom prst="rect">
              <a:avLst/>
            </a:prstGeom>
          </p:spPr>
        </p:pic>
        <p:pic>
          <p:nvPicPr>
            <p:cNvPr id="86" name="그래픽 85" descr="채우기 없는 웃는 얼굴">
              <a:extLst>
                <a:ext uri="{FF2B5EF4-FFF2-40B4-BE49-F238E27FC236}">
                  <a16:creationId xmlns:a16="http://schemas.microsoft.com/office/drawing/2014/main" id="{E761A790-EA60-4118-9683-1600596F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3784" y="4294351"/>
              <a:ext cx="742323" cy="742323"/>
            </a:xfrm>
            <a:prstGeom prst="rect">
              <a:avLst/>
            </a:prstGeom>
          </p:spPr>
        </p:pic>
        <p:pic>
          <p:nvPicPr>
            <p:cNvPr id="87" name="그래픽 86" descr="채우기 없는 걱정하는 얼굴">
              <a:extLst>
                <a:ext uri="{FF2B5EF4-FFF2-40B4-BE49-F238E27FC236}">
                  <a16:creationId xmlns:a16="http://schemas.microsoft.com/office/drawing/2014/main" id="{0BB7BDF9-2C00-4E3D-BD19-FE2D4E8FF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97829" y="2350862"/>
              <a:ext cx="742315" cy="742315"/>
            </a:xfrm>
            <a:prstGeom prst="rect">
              <a:avLst/>
            </a:prstGeom>
          </p:spPr>
        </p:pic>
        <p:pic>
          <p:nvPicPr>
            <p:cNvPr id="88" name="그래픽 87" descr="채우기 없는 걱정하는 얼굴">
              <a:extLst>
                <a:ext uri="{FF2B5EF4-FFF2-40B4-BE49-F238E27FC236}">
                  <a16:creationId xmlns:a16="http://schemas.microsoft.com/office/drawing/2014/main" id="{C3DA957A-4295-41E2-BF78-C88453FD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97829" y="4314554"/>
              <a:ext cx="742315" cy="742315"/>
            </a:xfrm>
            <a:prstGeom prst="rect">
              <a:avLst/>
            </a:prstGeom>
          </p:spPr>
        </p:pic>
        <p:pic>
          <p:nvPicPr>
            <p:cNvPr id="89" name="그래픽 88" descr="채우기 없는 웃는 얼굴">
              <a:extLst>
                <a:ext uri="{FF2B5EF4-FFF2-40B4-BE49-F238E27FC236}">
                  <a16:creationId xmlns:a16="http://schemas.microsoft.com/office/drawing/2014/main" id="{94BFAF26-92ED-437D-AAEA-269B136D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6362" y="5269747"/>
              <a:ext cx="742323" cy="742323"/>
            </a:xfrm>
            <a:prstGeom prst="rect">
              <a:avLst/>
            </a:prstGeom>
          </p:spPr>
        </p:pic>
        <p:pic>
          <p:nvPicPr>
            <p:cNvPr id="97" name="그래픽 96" descr="채우기 없는 웃는 얼굴">
              <a:extLst>
                <a:ext uri="{FF2B5EF4-FFF2-40B4-BE49-F238E27FC236}">
                  <a16:creationId xmlns:a16="http://schemas.microsoft.com/office/drawing/2014/main" id="{7F365255-6243-422E-9657-1E6F3D1E9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6799" y="5269746"/>
              <a:ext cx="742323" cy="742323"/>
            </a:xfrm>
            <a:prstGeom prst="rect">
              <a:avLst/>
            </a:prstGeom>
          </p:spPr>
        </p:pic>
        <p:pic>
          <p:nvPicPr>
            <p:cNvPr id="98" name="그래픽 97" descr="채우기 없는 웃는 얼굴">
              <a:extLst>
                <a:ext uri="{FF2B5EF4-FFF2-40B4-BE49-F238E27FC236}">
                  <a16:creationId xmlns:a16="http://schemas.microsoft.com/office/drawing/2014/main" id="{2E074478-578F-4AD7-9D46-54DCFE42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2868" y="3300538"/>
              <a:ext cx="742323" cy="742323"/>
            </a:xfrm>
            <a:prstGeom prst="rect">
              <a:avLst/>
            </a:prstGeom>
          </p:spPr>
        </p:pic>
        <p:pic>
          <p:nvPicPr>
            <p:cNvPr id="99" name="그래픽 98" descr="채우기 없는 걱정하는 얼굴">
              <a:extLst>
                <a:ext uri="{FF2B5EF4-FFF2-40B4-BE49-F238E27FC236}">
                  <a16:creationId xmlns:a16="http://schemas.microsoft.com/office/drawing/2014/main" id="{0E1B3454-1590-437D-ACBB-7C043AE9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46807" y="4285141"/>
              <a:ext cx="742315" cy="742315"/>
            </a:xfrm>
            <a:prstGeom prst="rect">
              <a:avLst/>
            </a:prstGeom>
          </p:spPr>
        </p:pic>
        <p:pic>
          <p:nvPicPr>
            <p:cNvPr id="101" name="그래픽 100" descr="채우기 없는 걱정하는 얼굴">
              <a:extLst>
                <a:ext uri="{FF2B5EF4-FFF2-40B4-BE49-F238E27FC236}">
                  <a16:creationId xmlns:a16="http://schemas.microsoft.com/office/drawing/2014/main" id="{38E72E31-1AA2-4832-B014-62ECB41A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0522" y="2350861"/>
              <a:ext cx="742315" cy="742315"/>
            </a:xfrm>
            <a:prstGeom prst="rect">
              <a:avLst/>
            </a:prstGeom>
          </p:spPr>
        </p:pic>
        <p:pic>
          <p:nvPicPr>
            <p:cNvPr id="102" name="그래픽 101" descr="채우기 없는 웃는 얼굴">
              <a:extLst>
                <a:ext uri="{FF2B5EF4-FFF2-40B4-BE49-F238E27FC236}">
                  <a16:creationId xmlns:a16="http://schemas.microsoft.com/office/drawing/2014/main" id="{55ED9452-1245-41A9-8803-3DB3A043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60517" y="3300528"/>
              <a:ext cx="742323" cy="742323"/>
            </a:xfrm>
            <a:prstGeom prst="rect">
              <a:avLst/>
            </a:prstGeom>
          </p:spPr>
        </p:pic>
      </p:grpSp>
      <p:pic>
        <p:nvPicPr>
          <p:cNvPr id="31" name="Google Shape;202;p28" descr="14902-NQ2QMR.jpg">
            <a:extLst>
              <a:ext uri="{FF2B5EF4-FFF2-40B4-BE49-F238E27FC236}">
                <a16:creationId xmlns:a16="http://schemas.microsoft.com/office/drawing/2014/main" id="{9979B221-1C2B-4FAD-B41F-C04A206A0D57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03;p28">
            <a:extLst>
              <a:ext uri="{FF2B5EF4-FFF2-40B4-BE49-F238E27FC236}">
                <a16:creationId xmlns:a16="http://schemas.microsoft.com/office/drawing/2014/main" id="{D9039C97-4B2B-496E-9F1B-C36339FB7746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433F12-BC53-496C-A5B6-E63627611DD5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96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2E8D09-E86F-4029-97C7-CC5F492F3E82}"/>
              </a:ext>
            </a:extLst>
          </p:cNvPr>
          <p:cNvCxnSpPr>
            <a:cxnSpLocks/>
          </p:cNvCxnSpPr>
          <p:nvPr/>
        </p:nvCxnSpPr>
        <p:spPr>
          <a:xfrm>
            <a:off x="271305" y="2080012"/>
            <a:ext cx="8450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536572-07C5-4B47-A895-0B2C63C45553}"/>
              </a:ext>
            </a:extLst>
          </p:cNvPr>
          <p:cNvGrpSpPr/>
          <p:nvPr/>
        </p:nvGrpSpPr>
        <p:grpSpPr>
          <a:xfrm>
            <a:off x="111836" y="1343805"/>
            <a:ext cx="8976630" cy="5207716"/>
            <a:chOff x="111836" y="1343805"/>
            <a:chExt cx="8976630" cy="52077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ADCF18-08EA-4072-8894-6F1440A04C8E}"/>
                </a:ext>
              </a:extLst>
            </p:cNvPr>
            <p:cNvSpPr txBox="1"/>
            <p:nvPr/>
          </p:nvSpPr>
          <p:spPr>
            <a:xfrm>
              <a:off x="546303" y="2507061"/>
              <a:ext cx="1667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DELIVERY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8C4B-0921-4B1B-92F3-BB98F03B0480}"/>
                </a:ext>
              </a:extLst>
            </p:cNvPr>
            <p:cNvSpPr txBox="1"/>
            <p:nvPr/>
          </p:nvSpPr>
          <p:spPr>
            <a:xfrm>
              <a:off x="322378" y="3422696"/>
              <a:ext cx="2115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A0EED-36C9-43C3-8A1F-0B7F73253474}"/>
                </a:ext>
              </a:extLst>
            </p:cNvPr>
            <p:cNvSpPr txBox="1"/>
            <p:nvPr/>
          </p:nvSpPr>
          <p:spPr>
            <a:xfrm>
              <a:off x="111836" y="5444472"/>
              <a:ext cx="229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BOOKBOXBOOK</a:t>
              </a:r>
              <a:endParaRPr lang="ko-KR" altLang="en-US" sz="2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96FAFDB-FD38-4FAF-ACFC-D8A0D9498FBE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38" y="1565198"/>
              <a:ext cx="0" cy="4986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4EED6-1552-4A02-8D2B-B8226A9F6962}"/>
                </a:ext>
              </a:extLst>
            </p:cNvPr>
            <p:cNvSpPr txBox="1"/>
            <p:nvPr/>
          </p:nvSpPr>
          <p:spPr>
            <a:xfrm>
              <a:off x="2437557" y="1480111"/>
              <a:ext cx="10534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Organize </a:t>
              </a:r>
            </a:p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Appointment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54AB-CD26-4DBB-A12B-9DC06B968894}"/>
                </a:ext>
              </a:extLst>
            </p:cNvPr>
            <p:cNvSpPr txBox="1"/>
            <p:nvPr/>
          </p:nvSpPr>
          <p:spPr>
            <a:xfrm>
              <a:off x="3938328" y="1480111"/>
              <a:ext cx="2067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Personal Information</a:t>
              </a:r>
            </a:p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Leakage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32895A-A9B0-464E-8E9B-6158F61219A6}"/>
                </a:ext>
              </a:extLst>
            </p:cNvPr>
            <p:cNvSpPr txBox="1"/>
            <p:nvPr/>
          </p:nvSpPr>
          <p:spPr>
            <a:xfrm>
              <a:off x="6006102" y="1544953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Risk of Fraud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35BE2B-C444-48BE-9ECA-1C424F1BF473}"/>
                </a:ext>
              </a:extLst>
            </p:cNvPr>
            <p:cNvSpPr txBox="1"/>
            <p:nvPr/>
          </p:nvSpPr>
          <p:spPr>
            <a:xfrm>
              <a:off x="7313621" y="1343805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Risk of Crime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A214F3-6D0D-415F-A1A7-AB89DD59E531}"/>
                </a:ext>
              </a:extLst>
            </p:cNvPr>
            <p:cNvSpPr txBox="1"/>
            <p:nvPr/>
          </p:nvSpPr>
          <p:spPr>
            <a:xfrm>
              <a:off x="573088" y="4433584"/>
              <a:ext cx="139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LOCKER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8" name="그래픽 207" descr="채우기 없는 웃는 얼굴">
              <a:extLst>
                <a:ext uri="{FF2B5EF4-FFF2-40B4-BE49-F238E27FC236}">
                  <a16:creationId xmlns:a16="http://schemas.microsoft.com/office/drawing/2014/main" id="{A19EA666-AAC5-43B0-B4F5-B2322685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14" y="5273365"/>
              <a:ext cx="742323" cy="742323"/>
            </a:xfrm>
            <a:prstGeom prst="rect">
              <a:avLst/>
            </a:prstGeom>
          </p:spPr>
        </p:pic>
        <p:pic>
          <p:nvPicPr>
            <p:cNvPr id="210" name="그래픽 209" descr="채우기 없는 걱정하는 얼굴">
              <a:extLst>
                <a:ext uri="{FF2B5EF4-FFF2-40B4-BE49-F238E27FC236}">
                  <a16:creationId xmlns:a16="http://schemas.microsoft.com/office/drawing/2014/main" id="{787F44CA-164D-46ED-86A8-7BBC82E7A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4327" y="3300538"/>
              <a:ext cx="742315" cy="742315"/>
            </a:xfrm>
            <a:prstGeom prst="rect">
              <a:avLst/>
            </a:prstGeom>
          </p:spPr>
        </p:pic>
        <p:pic>
          <p:nvPicPr>
            <p:cNvPr id="85" name="그래픽 84" descr="채우기 없는 웃는 얼굴">
              <a:extLst>
                <a:ext uri="{FF2B5EF4-FFF2-40B4-BE49-F238E27FC236}">
                  <a16:creationId xmlns:a16="http://schemas.microsoft.com/office/drawing/2014/main" id="{9D0A91A3-05C1-4901-AAEF-371832C0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4319" y="2350862"/>
              <a:ext cx="742323" cy="742323"/>
            </a:xfrm>
            <a:prstGeom prst="rect">
              <a:avLst/>
            </a:prstGeom>
          </p:spPr>
        </p:pic>
        <p:pic>
          <p:nvPicPr>
            <p:cNvPr id="86" name="그래픽 85" descr="채우기 없는 웃는 얼굴">
              <a:extLst>
                <a:ext uri="{FF2B5EF4-FFF2-40B4-BE49-F238E27FC236}">
                  <a16:creationId xmlns:a16="http://schemas.microsoft.com/office/drawing/2014/main" id="{E761A790-EA60-4118-9683-1600596F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3784" y="4294351"/>
              <a:ext cx="742323" cy="742323"/>
            </a:xfrm>
            <a:prstGeom prst="rect">
              <a:avLst/>
            </a:prstGeom>
          </p:spPr>
        </p:pic>
        <p:pic>
          <p:nvPicPr>
            <p:cNvPr id="87" name="그래픽 86" descr="채우기 없는 걱정하는 얼굴">
              <a:extLst>
                <a:ext uri="{FF2B5EF4-FFF2-40B4-BE49-F238E27FC236}">
                  <a16:creationId xmlns:a16="http://schemas.microsoft.com/office/drawing/2014/main" id="{0BB7BDF9-2C00-4E3D-BD19-FE2D4E8FF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97829" y="2350862"/>
              <a:ext cx="742315" cy="742315"/>
            </a:xfrm>
            <a:prstGeom prst="rect">
              <a:avLst/>
            </a:prstGeom>
          </p:spPr>
        </p:pic>
        <p:pic>
          <p:nvPicPr>
            <p:cNvPr id="88" name="그래픽 87" descr="채우기 없는 걱정하는 얼굴">
              <a:extLst>
                <a:ext uri="{FF2B5EF4-FFF2-40B4-BE49-F238E27FC236}">
                  <a16:creationId xmlns:a16="http://schemas.microsoft.com/office/drawing/2014/main" id="{C3DA957A-4295-41E2-BF78-C88453FD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97829" y="4314554"/>
              <a:ext cx="742315" cy="742315"/>
            </a:xfrm>
            <a:prstGeom prst="rect">
              <a:avLst/>
            </a:prstGeom>
          </p:spPr>
        </p:pic>
        <p:pic>
          <p:nvPicPr>
            <p:cNvPr id="89" name="그래픽 88" descr="채우기 없는 웃는 얼굴">
              <a:extLst>
                <a:ext uri="{FF2B5EF4-FFF2-40B4-BE49-F238E27FC236}">
                  <a16:creationId xmlns:a16="http://schemas.microsoft.com/office/drawing/2014/main" id="{94BFAF26-92ED-437D-AAEA-269B136D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6362" y="5269747"/>
              <a:ext cx="742323" cy="742323"/>
            </a:xfrm>
            <a:prstGeom prst="rect">
              <a:avLst/>
            </a:prstGeom>
          </p:spPr>
        </p:pic>
        <p:pic>
          <p:nvPicPr>
            <p:cNvPr id="97" name="그래픽 96" descr="채우기 없는 웃는 얼굴">
              <a:extLst>
                <a:ext uri="{FF2B5EF4-FFF2-40B4-BE49-F238E27FC236}">
                  <a16:creationId xmlns:a16="http://schemas.microsoft.com/office/drawing/2014/main" id="{7F365255-6243-422E-9657-1E6F3D1E9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6799" y="5269746"/>
              <a:ext cx="742323" cy="742323"/>
            </a:xfrm>
            <a:prstGeom prst="rect">
              <a:avLst/>
            </a:prstGeom>
          </p:spPr>
        </p:pic>
        <p:pic>
          <p:nvPicPr>
            <p:cNvPr id="98" name="그래픽 97" descr="채우기 없는 웃는 얼굴">
              <a:extLst>
                <a:ext uri="{FF2B5EF4-FFF2-40B4-BE49-F238E27FC236}">
                  <a16:creationId xmlns:a16="http://schemas.microsoft.com/office/drawing/2014/main" id="{2E074478-578F-4AD7-9D46-54DCFE42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2868" y="3300538"/>
              <a:ext cx="742323" cy="742323"/>
            </a:xfrm>
            <a:prstGeom prst="rect">
              <a:avLst/>
            </a:prstGeom>
          </p:spPr>
        </p:pic>
        <p:pic>
          <p:nvPicPr>
            <p:cNvPr id="99" name="그래픽 98" descr="채우기 없는 걱정하는 얼굴">
              <a:extLst>
                <a:ext uri="{FF2B5EF4-FFF2-40B4-BE49-F238E27FC236}">
                  <a16:creationId xmlns:a16="http://schemas.microsoft.com/office/drawing/2014/main" id="{0E1B3454-1590-437D-ACBB-7C043AE9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6807" y="4285141"/>
              <a:ext cx="742315" cy="742315"/>
            </a:xfrm>
            <a:prstGeom prst="rect">
              <a:avLst/>
            </a:prstGeom>
          </p:spPr>
        </p:pic>
        <p:pic>
          <p:nvPicPr>
            <p:cNvPr id="101" name="그래픽 100" descr="채우기 없는 걱정하는 얼굴">
              <a:extLst>
                <a:ext uri="{FF2B5EF4-FFF2-40B4-BE49-F238E27FC236}">
                  <a16:creationId xmlns:a16="http://schemas.microsoft.com/office/drawing/2014/main" id="{38E72E31-1AA2-4832-B014-62ECB41A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0522" y="2350861"/>
              <a:ext cx="742315" cy="742315"/>
            </a:xfrm>
            <a:prstGeom prst="rect">
              <a:avLst/>
            </a:prstGeom>
          </p:spPr>
        </p:pic>
        <p:pic>
          <p:nvPicPr>
            <p:cNvPr id="102" name="그래픽 101" descr="채우기 없는 웃는 얼굴">
              <a:extLst>
                <a:ext uri="{FF2B5EF4-FFF2-40B4-BE49-F238E27FC236}">
                  <a16:creationId xmlns:a16="http://schemas.microsoft.com/office/drawing/2014/main" id="{55ED9452-1245-41A9-8803-3DB3A043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60517" y="3300528"/>
              <a:ext cx="742323" cy="742323"/>
            </a:xfrm>
            <a:prstGeom prst="rect">
              <a:avLst/>
            </a:prstGeom>
          </p:spPr>
        </p:pic>
        <p:pic>
          <p:nvPicPr>
            <p:cNvPr id="103" name="그래픽 102" descr="채우기 없는 걱정하는 얼굴">
              <a:extLst>
                <a:ext uri="{FF2B5EF4-FFF2-40B4-BE49-F238E27FC236}">
                  <a16:creationId xmlns:a16="http://schemas.microsoft.com/office/drawing/2014/main" id="{5D137A20-868B-4AE6-876C-31982AAB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79654" y="3342006"/>
              <a:ext cx="742315" cy="742315"/>
            </a:xfrm>
            <a:prstGeom prst="rect">
              <a:avLst/>
            </a:prstGeom>
          </p:spPr>
        </p:pic>
        <p:pic>
          <p:nvPicPr>
            <p:cNvPr id="104" name="그래픽 103" descr="채우기 없는 웃는 얼굴">
              <a:extLst>
                <a:ext uri="{FF2B5EF4-FFF2-40B4-BE49-F238E27FC236}">
                  <a16:creationId xmlns:a16="http://schemas.microsoft.com/office/drawing/2014/main" id="{48E9BFBF-D598-4B2F-B250-8D445210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646" y="5278063"/>
              <a:ext cx="742323" cy="742323"/>
            </a:xfrm>
            <a:prstGeom prst="rect">
              <a:avLst/>
            </a:prstGeom>
          </p:spPr>
        </p:pic>
        <p:pic>
          <p:nvPicPr>
            <p:cNvPr id="105" name="그래픽 104" descr="채우기 없는 웃는 얼굴">
              <a:extLst>
                <a:ext uri="{FF2B5EF4-FFF2-40B4-BE49-F238E27FC236}">
                  <a16:creationId xmlns:a16="http://schemas.microsoft.com/office/drawing/2014/main" id="{8270A487-21BB-4ABB-BBEC-FCA029D7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654" y="4256724"/>
              <a:ext cx="742323" cy="742323"/>
            </a:xfrm>
            <a:prstGeom prst="rect">
              <a:avLst/>
            </a:prstGeom>
          </p:spPr>
        </p:pic>
        <p:pic>
          <p:nvPicPr>
            <p:cNvPr id="106" name="그래픽 105" descr="채우기 없는 웃는 얼굴">
              <a:extLst>
                <a:ext uri="{FF2B5EF4-FFF2-40B4-BE49-F238E27FC236}">
                  <a16:creationId xmlns:a16="http://schemas.microsoft.com/office/drawing/2014/main" id="{0D8ECE3D-BC63-469F-B281-6B65FB99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654" y="2328977"/>
              <a:ext cx="742323" cy="742323"/>
            </a:xfrm>
            <a:prstGeom prst="rect">
              <a:avLst/>
            </a:prstGeom>
          </p:spPr>
        </p:pic>
      </p:grpSp>
      <p:pic>
        <p:nvPicPr>
          <p:cNvPr id="31" name="Google Shape;202;p28" descr="14902-NQ2QMR.jpg">
            <a:extLst>
              <a:ext uri="{FF2B5EF4-FFF2-40B4-BE49-F238E27FC236}">
                <a16:creationId xmlns:a16="http://schemas.microsoft.com/office/drawing/2014/main" id="{EB0CB645-8ECE-408F-A110-E9168F7E5E40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03;p28">
            <a:extLst>
              <a:ext uri="{FF2B5EF4-FFF2-40B4-BE49-F238E27FC236}">
                <a16:creationId xmlns:a16="http://schemas.microsoft.com/office/drawing/2014/main" id="{B8823F01-E635-4230-A87F-80E23B36F4A5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73B7A-792D-42BA-894D-CC47A8B043DC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8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96B479B-6B20-42B0-919A-FEEF09055B0A}"/>
              </a:ext>
            </a:extLst>
          </p:cNvPr>
          <p:cNvGrpSpPr/>
          <p:nvPr/>
        </p:nvGrpSpPr>
        <p:grpSpPr>
          <a:xfrm>
            <a:off x="111836" y="1378095"/>
            <a:ext cx="8737844" cy="5173426"/>
            <a:chOff x="111836" y="1378095"/>
            <a:chExt cx="8737844" cy="51734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ADCF18-08EA-4072-8894-6F1440A04C8E}"/>
                </a:ext>
              </a:extLst>
            </p:cNvPr>
            <p:cNvSpPr txBox="1"/>
            <p:nvPr/>
          </p:nvSpPr>
          <p:spPr>
            <a:xfrm>
              <a:off x="546303" y="2507061"/>
              <a:ext cx="1667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DELIVERY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8C4B-0921-4B1B-92F3-BB98F03B0480}"/>
                </a:ext>
              </a:extLst>
            </p:cNvPr>
            <p:cNvSpPr txBox="1"/>
            <p:nvPr/>
          </p:nvSpPr>
          <p:spPr>
            <a:xfrm>
              <a:off x="322378" y="3422696"/>
              <a:ext cx="2115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FACE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A0EED-36C9-43C3-8A1F-0B7F73253474}"/>
                </a:ext>
              </a:extLst>
            </p:cNvPr>
            <p:cNvSpPr txBox="1"/>
            <p:nvPr/>
          </p:nvSpPr>
          <p:spPr>
            <a:xfrm>
              <a:off x="111836" y="5444472"/>
              <a:ext cx="229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BOOKBOXBOOK</a:t>
              </a:r>
              <a:endParaRPr lang="ko-KR" altLang="en-US" sz="2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2E8D09-E86F-4029-97C7-CC5F492F3E82}"/>
                </a:ext>
              </a:extLst>
            </p:cNvPr>
            <p:cNvCxnSpPr>
              <a:cxnSpLocks/>
            </p:cNvCxnSpPr>
            <p:nvPr/>
          </p:nvCxnSpPr>
          <p:spPr>
            <a:xfrm>
              <a:off x="271305" y="2080012"/>
              <a:ext cx="8450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96FAFDB-FD38-4FAF-ACFC-D8A0D9498FBE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38" y="1565198"/>
              <a:ext cx="0" cy="4986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4EED6-1552-4A02-8D2B-B8226A9F6962}"/>
                </a:ext>
              </a:extLst>
            </p:cNvPr>
            <p:cNvSpPr txBox="1"/>
            <p:nvPr/>
          </p:nvSpPr>
          <p:spPr>
            <a:xfrm>
              <a:off x="2510063" y="1378095"/>
              <a:ext cx="1295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Organize 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Appointment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54AB-CD26-4DBB-A12B-9DC06B968894}"/>
                </a:ext>
              </a:extLst>
            </p:cNvPr>
            <p:cNvSpPr txBox="1"/>
            <p:nvPr/>
          </p:nvSpPr>
          <p:spPr>
            <a:xfrm>
              <a:off x="4010834" y="1378095"/>
              <a:ext cx="2067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Personal Information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Leakage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32895A-A9B0-464E-8E9B-6158F61219A6}"/>
                </a:ext>
              </a:extLst>
            </p:cNvPr>
            <p:cNvSpPr txBox="1"/>
            <p:nvPr/>
          </p:nvSpPr>
          <p:spPr>
            <a:xfrm>
              <a:off x="6200657" y="1432826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Risk of Fraud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35BE2B-C444-48BE-9ECA-1C424F1BF473}"/>
                </a:ext>
              </a:extLst>
            </p:cNvPr>
            <p:cNvSpPr txBox="1"/>
            <p:nvPr/>
          </p:nvSpPr>
          <p:spPr>
            <a:xfrm>
              <a:off x="7576575" y="143838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Risk of Crime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A214F3-6D0D-415F-A1A7-AB89DD59E531}"/>
                </a:ext>
              </a:extLst>
            </p:cNvPr>
            <p:cNvSpPr txBox="1"/>
            <p:nvPr/>
          </p:nvSpPr>
          <p:spPr>
            <a:xfrm>
              <a:off x="573088" y="4433584"/>
              <a:ext cx="139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LOCKER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8" name="그래픽 207" descr="채우기 없는 웃는 얼굴">
              <a:extLst>
                <a:ext uri="{FF2B5EF4-FFF2-40B4-BE49-F238E27FC236}">
                  <a16:creationId xmlns:a16="http://schemas.microsoft.com/office/drawing/2014/main" id="{A19EA666-AAC5-43B0-B4F5-B2322685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14" y="5273365"/>
              <a:ext cx="742323" cy="742323"/>
            </a:xfrm>
            <a:prstGeom prst="rect">
              <a:avLst/>
            </a:prstGeom>
          </p:spPr>
        </p:pic>
        <p:pic>
          <p:nvPicPr>
            <p:cNvPr id="210" name="그래픽 209" descr="채우기 없는 걱정하는 얼굴">
              <a:extLst>
                <a:ext uri="{FF2B5EF4-FFF2-40B4-BE49-F238E27FC236}">
                  <a16:creationId xmlns:a16="http://schemas.microsoft.com/office/drawing/2014/main" id="{787F44CA-164D-46ED-86A8-7BBC82E7A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4327" y="3300538"/>
              <a:ext cx="742315" cy="742315"/>
            </a:xfrm>
            <a:prstGeom prst="rect">
              <a:avLst/>
            </a:prstGeom>
          </p:spPr>
        </p:pic>
        <p:pic>
          <p:nvPicPr>
            <p:cNvPr id="85" name="그래픽 84" descr="채우기 없는 웃는 얼굴">
              <a:extLst>
                <a:ext uri="{FF2B5EF4-FFF2-40B4-BE49-F238E27FC236}">
                  <a16:creationId xmlns:a16="http://schemas.microsoft.com/office/drawing/2014/main" id="{9D0A91A3-05C1-4901-AAEF-371832C0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44319" y="2350862"/>
              <a:ext cx="742323" cy="742323"/>
            </a:xfrm>
            <a:prstGeom prst="rect">
              <a:avLst/>
            </a:prstGeom>
          </p:spPr>
        </p:pic>
        <p:pic>
          <p:nvPicPr>
            <p:cNvPr id="86" name="그래픽 85" descr="채우기 없는 웃는 얼굴">
              <a:extLst>
                <a:ext uri="{FF2B5EF4-FFF2-40B4-BE49-F238E27FC236}">
                  <a16:creationId xmlns:a16="http://schemas.microsoft.com/office/drawing/2014/main" id="{E761A790-EA60-4118-9683-1600596F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43784" y="4294351"/>
              <a:ext cx="742323" cy="742323"/>
            </a:xfrm>
            <a:prstGeom prst="rect">
              <a:avLst/>
            </a:prstGeom>
          </p:spPr>
        </p:pic>
        <p:pic>
          <p:nvPicPr>
            <p:cNvPr id="87" name="그래픽 86" descr="채우기 없는 걱정하는 얼굴">
              <a:extLst>
                <a:ext uri="{FF2B5EF4-FFF2-40B4-BE49-F238E27FC236}">
                  <a16:creationId xmlns:a16="http://schemas.microsoft.com/office/drawing/2014/main" id="{0BB7BDF9-2C00-4E3D-BD19-FE2D4E8FF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97829" y="2350862"/>
              <a:ext cx="742315" cy="742315"/>
            </a:xfrm>
            <a:prstGeom prst="rect">
              <a:avLst/>
            </a:prstGeom>
          </p:spPr>
        </p:pic>
        <p:pic>
          <p:nvPicPr>
            <p:cNvPr id="88" name="그래픽 87" descr="채우기 없는 걱정하는 얼굴">
              <a:extLst>
                <a:ext uri="{FF2B5EF4-FFF2-40B4-BE49-F238E27FC236}">
                  <a16:creationId xmlns:a16="http://schemas.microsoft.com/office/drawing/2014/main" id="{C3DA957A-4295-41E2-BF78-C88453FD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97829" y="4314554"/>
              <a:ext cx="742315" cy="742315"/>
            </a:xfrm>
            <a:prstGeom prst="rect">
              <a:avLst/>
            </a:prstGeom>
          </p:spPr>
        </p:pic>
        <p:pic>
          <p:nvPicPr>
            <p:cNvPr id="89" name="그래픽 88" descr="채우기 없는 웃는 얼굴">
              <a:extLst>
                <a:ext uri="{FF2B5EF4-FFF2-40B4-BE49-F238E27FC236}">
                  <a16:creationId xmlns:a16="http://schemas.microsoft.com/office/drawing/2014/main" id="{94BFAF26-92ED-437D-AAEA-269B136D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6362" y="5269747"/>
              <a:ext cx="742323" cy="742323"/>
            </a:xfrm>
            <a:prstGeom prst="rect">
              <a:avLst/>
            </a:prstGeom>
          </p:spPr>
        </p:pic>
        <p:pic>
          <p:nvPicPr>
            <p:cNvPr id="97" name="그래픽 96" descr="채우기 없는 웃는 얼굴">
              <a:extLst>
                <a:ext uri="{FF2B5EF4-FFF2-40B4-BE49-F238E27FC236}">
                  <a16:creationId xmlns:a16="http://schemas.microsoft.com/office/drawing/2014/main" id="{7F365255-6243-422E-9657-1E6F3D1E9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6799" y="5269746"/>
              <a:ext cx="742323" cy="742323"/>
            </a:xfrm>
            <a:prstGeom prst="rect">
              <a:avLst/>
            </a:prstGeom>
          </p:spPr>
        </p:pic>
        <p:pic>
          <p:nvPicPr>
            <p:cNvPr id="98" name="그래픽 97" descr="채우기 없는 웃는 얼굴">
              <a:extLst>
                <a:ext uri="{FF2B5EF4-FFF2-40B4-BE49-F238E27FC236}">
                  <a16:creationId xmlns:a16="http://schemas.microsoft.com/office/drawing/2014/main" id="{2E074478-578F-4AD7-9D46-54DCFE42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12868" y="3300538"/>
              <a:ext cx="742323" cy="742323"/>
            </a:xfrm>
            <a:prstGeom prst="rect">
              <a:avLst/>
            </a:prstGeom>
          </p:spPr>
        </p:pic>
        <p:pic>
          <p:nvPicPr>
            <p:cNvPr id="99" name="그래픽 98" descr="채우기 없는 걱정하는 얼굴">
              <a:extLst>
                <a:ext uri="{FF2B5EF4-FFF2-40B4-BE49-F238E27FC236}">
                  <a16:creationId xmlns:a16="http://schemas.microsoft.com/office/drawing/2014/main" id="{0E1B3454-1590-437D-ACBB-7C043AE9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6807" y="4285141"/>
              <a:ext cx="742315" cy="742315"/>
            </a:xfrm>
            <a:prstGeom prst="rect">
              <a:avLst/>
            </a:prstGeom>
          </p:spPr>
        </p:pic>
        <p:pic>
          <p:nvPicPr>
            <p:cNvPr id="101" name="그래픽 100" descr="채우기 없는 걱정하는 얼굴">
              <a:extLst>
                <a:ext uri="{FF2B5EF4-FFF2-40B4-BE49-F238E27FC236}">
                  <a16:creationId xmlns:a16="http://schemas.microsoft.com/office/drawing/2014/main" id="{38E72E31-1AA2-4832-B014-62ECB41A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0522" y="2350861"/>
              <a:ext cx="742315" cy="742315"/>
            </a:xfrm>
            <a:prstGeom prst="rect">
              <a:avLst/>
            </a:prstGeom>
          </p:spPr>
        </p:pic>
        <p:pic>
          <p:nvPicPr>
            <p:cNvPr id="102" name="그래픽 101" descr="채우기 없는 웃는 얼굴">
              <a:extLst>
                <a:ext uri="{FF2B5EF4-FFF2-40B4-BE49-F238E27FC236}">
                  <a16:creationId xmlns:a16="http://schemas.microsoft.com/office/drawing/2014/main" id="{55ED9452-1245-41A9-8803-3DB3A043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0517" y="3300528"/>
              <a:ext cx="742323" cy="742323"/>
            </a:xfrm>
            <a:prstGeom prst="rect">
              <a:avLst/>
            </a:prstGeom>
          </p:spPr>
        </p:pic>
        <p:pic>
          <p:nvPicPr>
            <p:cNvPr id="103" name="그래픽 102" descr="채우기 없는 걱정하는 얼굴">
              <a:extLst>
                <a:ext uri="{FF2B5EF4-FFF2-40B4-BE49-F238E27FC236}">
                  <a16:creationId xmlns:a16="http://schemas.microsoft.com/office/drawing/2014/main" id="{5D137A20-868B-4AE6-876C-31982AAB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654" y="3342006"/>
              <a:ext cx="742315" cy="742315"/>
            </a:xfrm>
            <a:prstGeom prst="rect">
              <a:avLst/>
            </a:prstGeom>
          </p:spPr>
        </p:pic>
        <p:pic>
          <p:nvPicPr>
            <p:cNvPr id="104" name="그래픽 103" descr="채우기 없는 웃는 얼굴">
              <a:extLst>
                <a:ext uri="{FF2B5EF4-FFF2-40B4-BE49-F238E27FC236}">
                  <a16:creationId xmlns:a16="http://schemas.microsoft.com/office/drawing/2014/main" id="{48E9BFBF-D598-4B2F-B250-8D445210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646" y="5278063"/>
              <a:ext cx="742323" cy="742323"/>
            </a:xfrm>
            <a:prstGeom prst="rect">
              <a:avLst/>
            </a:prstGeom>
          </p:spPr>
        </p:pic>
        <p:pic>
          <p:nvPicPr>
            <p:cNvPr id="105" name="그래픽 104" descr="채우기 없는 웃는 얼굴">
              <a:extLst>
                <a:ext uri="{FF2B5EF4-FFF2-40B4-BE49-F238E27FC236}">
                  <a16:creationId xmlns:a16="http://schemas.microsoft.com/office/drawing/2014/main" id="{8270A487-21BB-4ABB-BBEC-FCA029D7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79654" y="4256724"/>
              <a:ext cx="742323" cy="742323"/>
            </a:xfrm>
            <a:prstGeom prst="rect">
              <a:avLst/>
            </a:prstGeom>
          </p:spPr>
        </p:pic>
        <p:pic>
          <p:nvPicPr>
            <p:cNvPr id="106" name="그래픽 105" descr="채우기 없는 웃는 얼굴">
              <a:extLst>
                <a:ext uri="{FF2B5EF4-FFF2-40B4-BE49-F238E27FC236}">
                  <a16:creationId xmlns:a16="http://schemas.microsoft.com/office/drawing/2014/main" id="{0D8ECE3D-BC63-469F-B281-6B65FB99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79654" y="2328977"/>
              <a:ext cx="742323" cy="742323"/>
            </a:xfrm>
            <a:prstGeom prst="rect">
              <a:avLst/>
            </a:prstGeom>
          </p:spPr>
        </p:pic>
      </p:grpSp>
      <p:pic>
        <p:nvPicPr>
          <p:cNvPr id="31" name="Google Shape;202;p28" descr="14902-NQ2QMR.jpg">
            <a:extLst>
              <a:ext uri="{FF2B5EF4-FFF2-40B4-BE49-F238E27FC236}">
                <a16:creationId xmlns:a16="http://schemas.microsoft.com/office/drawing/2014/main" id="{68C8EDCE-159F-4781-85E3-2F101085807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03;p28">
            <a:extLst>
              <a:ext uri="{FF2B5EF4-FFF2-40B4-BE49-F238E27FC236}">
                <a16:creationId xmlns:a16="http://schemas.microsoft.com/office/drawing/2014/main" id="{6F499984-D303-42F5-936C-67629449CA3D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388D36-8F04-4109-9F06-23E8164E63E2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61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1" y="3214293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1362675" y="3344918"/>
            <a:ext cx="6515234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2. Progress of the Project</a:t>
            </a:r>
            <a:endParaRPr sz="40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584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54E5E6-AEC1-40B0-A3CD-0EDA2412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4" y="1049151"/>
            <a:ext cx="7779967" cy="5478142"/>
          </a:xfrm>
          <a:prstGeom prst="rect">
            <a:avLst/>
          </a:prstGeom>
        </p:spPr>
      </p:pic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Progress of Project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4B7EFA-2F36-4BCB-BDD0-50AA6A34FB67}"/>
              </a:ext>
            </a:extLst>
          </p:cNvPr>
          <p:cNvSpPr/>
          <p:nvPr/>
        </p:nvSpPr>
        <p:spPr>
          <a:xfrm>
            <a:off x="3622105" y="1406771"/>
            <a:ext cx="482321" cy="5044271"/>
          </a:xfrm>
          <a:prstGeom prst="roundRect">
            <a:avLst/>
          </a:prstGeom>
          <a:noFill/>
          <a:ln w="76200"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8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Database 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8FAD07-6B75-42A0-80E7-CE7AC266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69535"/>
              </p:ext>
            </p:extLst>
          </p:nvPr>
        </p:nvGraphicFramePr>
        <p:xfrm>
          <a:off x="3138311" y="1322371"/>
          <a:ext cx="1873956" cy="3184399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873956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919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등록한 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271604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 등록번호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ISBN: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판매자 </a:t>
                      </a:r>
                      <a:r>
                        <a:rPr lang="en-US" altLang="ko-KR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판매가격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int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구매가능여부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TinyInt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메모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Text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밑줄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TinyInt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필기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TinyInt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겉표지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TinyInt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손상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TinyInt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7958246-D714-49A1-B918-A812BF291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99326"/>
              </p:ext>
            </p:extLst>
          </p:nvPr>
        </p:nvGraphicFramePr>
        <p:xfrm>
          <a:off x="3254915" y="4780414"/>
          <a:ext cx="1640748" cy="1915415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640748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38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거래번호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 등록번호</a:t>
                      </a:r>
                      <a:r>
                        <a:rPr lang="en-US" altLang="ko-KR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</a:t>
                      </a:r>
                      <a:r>
                        <a:rPr lang="en-US" altLang="ko-KR" sz="1100" dirty="0">
                          <a:highlight>
                            <a:srgbClr val="00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은행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계좌번호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int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int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545853-59E5-4F31-B533-CA2EB2F4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5245"/>
              </p:ext>
            </p:extLst>
          </p:nvPr>
        </p:nvGraphicFramePr>
        <p:xfrm>
          <a:off x="6398870" y="1322372"/>
          <a:ext cx="1873956" cy="980082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873956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947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Book Mark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64067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 등록번호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1E8594-F192-4E89-BAB9-F6FC5CB30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0610"/>
              </p:ext>
            </p:extLst>
          </p:nvPr>
        </p:nvGraphicFramePr>
        <p:xfrm>
          <a:off x="6504059" y="2627417"/>
          <a:ext cx="1680114" cy="1663955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680114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38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int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학교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F3F5BA-DF05-4CFC-8B75-D2D667B36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29365"/>
              </p:ext>
            </p:extLst>
          </p:nvPr>
        </p:nvGraphicFramePr>
        <p:xfrm>
          <a:off x="5572353" y="4795558"/>
          <a:ext cx="1517068" cy="1412495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517068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38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B.B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맑은 고딕" panose="020B0503020000020004" pitchFamily="50" charset="-127"/>
                        <a:buChar char="–"/>
                        <a:tabLst/>
                        <a:defRPr/>
                      </a:pP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B.B</a:t>
                      </a: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거래번호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B.B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F21909D-B06A-4886-AB2F-FCEA1723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6221"/>
              </p:ext>
            </p:extLst>
          </p:nvPr>
        </p:nvGraphicFramePr>
        <p:xfrm>
          <a:off x="7485821" y="4795558"/>
          <a:ext cx="1392641" cy="1412495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392641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38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Book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맑은 고딕" panose="020B0503020000020004" pitchFamily="50" charset="-127"/>
                        <a:buChar char="–"/>
                        <a:tabLst/>
                        <a:defRPr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고유 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사물함번호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int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A66D8D2-2AD2-4B73-BA5B-442BC0C8C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02495"/>
              </p:ext>
            </p:extLst>
          </p:nvPr>
        </p:nvGraphicFramePr>
        <p:xfrm>
          <a:off x="960897" y="1322371"/>
          <a:ext cx="1392641" cy="1915415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392641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38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맑은 고딕" panose="020B0503020000020004" pitchFamily="50" charset="-127"/>
                        <a:buChar char="–"/>
                        <a:tabLst/>
                        <a:defRPr/>
                      </a:pP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ISBN: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책이름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저자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출판사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정가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): int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Edition: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1A2F66-A6C1-43E1-A4EE-DEBBC8ED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23844"/>
              </p:ext>
            </p:extLst>
          </p:nvPr>
        </p:nvGraphicFramePr>
        <p:xfrm>
          <a:off x="814730" y="3529720"/>
          <a:ext cx="1680114" cy="951992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680114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등록 책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61258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맑은 고딕" panose="020B0503020000020004" pitchFamily="50" charset="-127"/>
                        <a:buChar char="–"/>
                        <a:tabLst/>
                        <a:defRPr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 등록번호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학교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E714807-39CD-43FD-B8FD-849451C0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38515"/>
              </p:ext>
            </p:extLst>
          </p:nvPr>
        </p:nvGraphicFramePr>
        <p:xfrm>
          <a:off x="814730" y="4773647"/>
          <a:ext cx="1680114" cy="951992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1680114">
                  <a:extLst>
                    <a:ext uri="{9D8B030D-6E8A-4147-A177-3AD203B41FA5}">
                      <a16:colId xmlns:a16="http://schemas.microsoft.com/office/drawing/2014/main" val="3454370601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등록 책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1997"/>
                  </a:ext>
                </a:extLst>
              </a:tr>
              <a:tr h="61258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맑은 고딕" panose="020B0503020000020004" pitchFamily="50" charset="-127"/>
                        <a:buChar char="–"/>
                        <a:tabLst/>
                        <a:defRPr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 등록번호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</a:t>
                      </a:r>
                      <a:r>
                        <a:rPr lang="en-US" altLang="ko-KR" sz="1100" dirty="0">
                          <a:highlight>
                            <a:srgbClr val="FFCF37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1957"/>
                  </a:ext>
                </a:extLst>
              </a:tr>
            </a:tbl>
          </a:graphicData>
        </a:graphic>
      </p:graphicFrame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08CD414-17B4-446F-AF68-F91B0ECB754A}"/>
              </a:ext>
            </a:extLst>
          </p:cNvPr>
          <p:cNvCxnSpPr>
            <a:cxnSpLocks/>
          </p:cNvCxnSpPr>
          <p:nvPr/>
        </p:nvCxnSpPr>
        <p:spPr>
          <a:xfrm rot="10800000">
            <a:off x="2213369" y="1812416"/>
            <a:ext cx="1192205" cy="34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8282AC-357D-4BE1-B653-226F2A10A476}"/>
              </a:ext>
            </a:extLst>
          </p:cNvPr>
          <p:cNvCxnSpPr/>
          <p:nvPr/>
        </p:nvCxnSpPr>
        <p:spPr>
          <a:xfrm>
            <a:off x="4703430" y="5783828"/>
            <a:ext cx="530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F84AD21-3848-48CA-A6BD-FCC180C2E074}"/>
              </a:ext>
            </a:extLst>
          </p:cNvPr>
          <p:cNvCxnSpPr>
            <a:cxnSpLocks/>
          </p:cNvCxnSpPr>
          <p:nvPr/>
        </p:nvCxnSpPr>
        <p:spPr>
          <a:xfrm flipV="1">
            <a:off x="5234008" y="3151637"/>
            <a:ext cx="0" cy="262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7210D4-D2E5-45CE-A40B-FC55FFE3D4B3}"/>
              </a:ext>
            </a:extLst>
          </p:cNvPr>
          <p:cNvCxnSpPr/>
          <p:nvPr/>
        </p:nvCxnSpPr>
        <p:spPr>
          <a:xfrm>
            <a:off x="5234008" y="3151637"/>
            <a:ext cx="127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8B51D23-9AE7-4F5A-A6E3-D2E943D4B274}"/>
              </a:ext>
            </a:extLst>
          </p:cNvPr>
          <p:cNvCxnSpPr/>
          <p:nvPr/>
        </p:nvCxnSpPr>
        <p:spPr>
          <a:xfrm>
            <a:off x="4572000" y="2360662"/>
            <a:ext cx="1932059" cy="745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20DB20-BFF6-4527-B8F3-AD015C95D0D6}"/>
              </a:ext>
            </a:extLst>
          </p:cNvPr>
          <p:cNvCxnSpPr>
            <a:cxnSpLocks/>
          </p:cNvCxnSpPr>
          <p:nvPr/>
        </p:nvCxnSpPr>
        <p:spPr>
          <a:xfrm>
            <a:off x="6906870" y="5351244"/>
            <a:ext cx="57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D76AE9-63D9-41D8-8B86-5F5C2D6686C8}"/>
              </a:ext>
            </a:extLst>
          </p:cNvPr>
          <p:cNvCxnSpPr/>
          <p:nvPr/>
        </p:nvCxnSpPr>
        <p:spPr>
          <a:xfrm rot="10800000">
            <a:off x="4703431" y="5317378"/>
            <a:ext cx="834599" cy="28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407C1F-D76B-4205-AEC2-A477A2E434E3}"/>
              </a:ext>
            </a:extLst>
          </p:cNvPr>
          <p:cNvCxnSpPr/>
          <p:nvPr/>
        </p:nvCxnSpPr>
        <p:spPr>
          <a:xfrm flipH="1">
            <a:off x="4726008" y="1857569"/>
            <a:ext cx="169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4145336-8D33-4B30-BACA-5D107595A26E}"/>
              </a:ext>
            </a:extLst>
          </p:cNvPr>
          <p:cNvCxnSpPr/>
          <p:nvPr/>
        </p:nvCxnSpPr>
        <p:spPr>
          <a:xfrm flipH="1">
            <a:off x="5869033" y="2156180"/>
            <a:ext cx="529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75C807C-5531-465B-9AD7-C4D11188FBF3}"/>
              </a:ext>
            </a:extLst>
          </p:cNvPr>
          <p:cNvCxnSpPr>
            <a:cxnSpLocks/>
          </p:cNvCxnSpPr>
          <p:nvPr/>
        </p:nvCxnSpPr>
        <p:spPr>
          <a:xfrm>
            <a:off x="5869033" y="2156180"/>
            <a:ext cx="0" cy="846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016C6B-ED7F-4EE2-85D9-63715B511536}"/>
              </a:ext>
            </a:extLst>
          </p:cNvPr>
          <p:cNvCxnSpPr/>
          <p:nvPr/>
        </p:nvCxnSpPr>
        <p:spPr>
          <a:xfrm>
            <a:off x="5869033" y="3002844"/>
            <a:ext cx="63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EF64E83-8F7C-460D-9D51-0BB109932B91}"/>
              </a:ext>
            </a:extLst>
          </p:cNvPr>
          <p:cNvCxnSpPr/>
          <p:nvPr/>
        </p:nvCxnSpPr>
        <p:spPr>
          <a:xfrm flipH="1">
            <a:off x="2809471" y="5550995"/>
            <a:ext cx="445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A6E6D00-7323-4D5B-A3A2-5F4DC6F201A0}"/>
              </a:ext>
            </a:extLst>
          </p:cNvPr>
          <p:cNvCxnSpPr/>
          <p:nvPr/>
        </p:nvCxnSpPr>
        <p:spPr>
          <a:xfrm flipV="1">
            <a:off x="2809471" y="1984298"/>
            <a:ext cx="0" cy="355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CC1D0D9-9DCF-49AA-AA5A-746528A571C6}"/>
              </a:ext>
            </a:extLst>
          </p:cNvPr>
          <p:cNvCxnSpPr/>
          <p:nvPr/>
        </p:nvCxnSpPr>
        <p:spPr>
          <a:xfrm>
            <a:off x="2809471" y="1857569"/>
            <a:ext cx="32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BEB0EE7-F6A0-402A-911D-7D429D8AB928}"/>
              </a:ext>
            </a:extLst>
          </p:cNvPr>
          <p:cNvCxnSpPr/>
          <p:nvPr/>
        </p:nvCxnSpPr>
        <p:spPr>
          <a:xfrm>
            <a:off x="2353538" y="4005716"/>
            <a:ext cx="455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2199F70-D02F-4C74-980B-4338926FE2EB}"/>
              </a:ext>
            </a:extLst>
          </p:cNvPr>
          <p:cNvCxnSpPr/>
          <p:nvPr/>
        </p:nvCxnSpPr>
        <p:spPr>
          <a:xfrm>
            <a:off x="2809471" y="1812413"/>
            <a:ext cx="32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0358D3-F46F-465D-B761-527605B39C5D}"/>
              </a:ext>
            </a:extLst>
          </p:cNvPr>
          <p:cNvCxnSpPr>
            <a:cxnSpLocks/>
          </p:cNvCxnSpPr>
          <p:nvPr/>
        </p:nvCxnSpPr>
        <p:spPr>
          <a:xfrm>
            <a:off x="2353538" y="5317378"/>
            <a:ext cx="455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B90DC85-29FA-4D24-82B0-6CB6E103BF73}"/>
              </a:ext>
            </a:extLst>
          </p:cNvPr>
          <p:cNvCxnSpPr/>
          <p:nvPr/>
        </p:nvCxnSpPr>
        <p:spPr>
          <a:xfrm>
            <a:off x="2809471" y="1902725"/>
            <a:ext cx="32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6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Application UI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CED946-9C4D-4F26-89A8-6164F1F22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20" y="1696943"/>
            <a:ext cx="2203842" cy="453012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F76-B138-48BC-8C20-071D5D74F7BA}"/>
              </a:ext>
            </a:extLst>
          </p:cNvPr>
          <p:cNvSpPr txBox="1"/>
          <p:nvPr/>
        </p:nvSpPr>
        <p:spPr>
          <a:xfrm>
            <a:off x="4572000" y="2438051"/>
            <a:ext cx="4521200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Have 5 Tabs in the Bottom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Mark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 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2C5B-28F0-41C4-83B7-70F51C1E0D8E}"/>
              </a:ext>
            </a:extLst>
          </p:cNvPr>
          <p:cNvSpPr txBox="1"/>
          <p:nvPr/>
        </p:nvSpPr>
        <p:spPr>
          <a:xfrm>
            <a:off x="4572000" y="1513559"/>
            <a:ext cx="189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Page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5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1" y="1005887"/>
            <a:ext cx="2401556" cy="99445"/>
          </a:xfrm>
          <a:prstGeom prst="rect">
            <a:avLst/>
          </a:prstGeom>
          <a:solidFill>
            <a:srgbClr val="7CCDE4"/>
          </a:solidFill>
          <a:ln>
            <a:noFill/>
          </a:ln>
        </p:spPr>
      </p:pic>
      <p:sp>
        <p:nvSpPr>
          <p:cNvPr id="186" name="Google Shape;186;p26"/>
          <p:cNvSpPr/>
          <p:nvPr/>
        </p:nvSpPr>
        <p:spPr>
          <a:xfrm>
            <a:off x="116400" y="-126375"/>
            <a:ext cx="17142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A37A1-2B5F-436D-9355-ADED0C1F9479}"/>
              </a:ext>
            </a:extLst>
          </p:cNvPr>
          <p:cNvSpPr txBox="1"/>
          <p:nvPr/>
        </p:nvSpPr>
        <p:spPr>
          <a:xfrm>
            <a:off x="539885" y="2250857"/>
            <a:ext cx="8064230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Feedback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Progress of Project Schedule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</a:p>
        </p:txBody>
      </p:sp>
      <p:sp>
        <p:nvSpPr>
          <p:cNvPr id="7" name="Google Shape;186;p26"/>
          <p:cNvSpPr/>
          <p:nvPr/>
        </p:nvSpPr>
        <p:spPr>
          <a:xfrm>
            <a:off x="116400" y="163304"/>
            <a:ext cx="1967233" cy="76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74E1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Index</a:t>
            </a:r>
            <a:endParaRPr sz="1600" dirty="0">
              <a:solidFill>
                <a:srgbClr val="274E1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7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Application UI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CF76-B138-48BC-8C20-071D5D74F7BA}"/>
              </a:ext>
            </a:extLst>
          </p:cNvPr>
          <p:cNvSpPr txBox="1"/>
          <p:nvPr/>
        </p:nvSpPr>
        <p:spPr>
          <a:xfrm>
            <a:off x="4572000" y="1690845"/>
            <a:ext cx="4521200" cy="50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Page of Book Market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 Search Book by School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List of Book will be shown below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List shows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Picture of the Book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Book Name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Information of Book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School Name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2C5B-28F0-41C4-83B7-70F51C1E0D8E}"/>
              </a:ext>
            </a:extLst>
          </p:cNvPr>
          <p:cNvSpPr txBox="1"/>
          <p:nvPr/>
        </p:nvSpPr>
        <p:spPr>
          <a:xfrm>
            <a:off x="4572000" y="1078200"/>
            <a:ext cx="220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 Page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6ABA75-1B02-4F29-85C9-4CD1B6E3ABB3}"/>
              </a:ext>
            </a:extLst>
          </p:cNvPr>
          <p:cNvSpPr/>
          <p:nvPr/>
        </p:nvSpPr>
        <p:spPr>
          <a:xfrm>
            <a:off x="673474" y="1530119"/>
            <a:ext cx="3149600" cy="46740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59CCD7-BDBF-4FBF-B963-08D8DACC6F73}"/>
              </a:ext>
            </a:extLst>
          </p:cNvPr>
          <p:cNvCxnSpPr/>
          <p:nvPr/>
        </p:nvCxnSpPr>
        <p:spPr>
          <a:xfrm>
            <a:off x="673474" y="2144891"/>
            <a:ext cx="314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654CD52-5343-4D53-89DE-D04BD80994DA}"/>
              </a:ext>
            </a:extLst>
          </p:cNvPr>
          <p:cNvCxnSpPr/>
          <p:nvPr/>
        </p:nvCxnSpPr>
        <p:spPr>
          <a:xfrm>
            <a:off x="673474" y="5774267"/>
            <a:ext cx="314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E5868C-03EA-477A-82CE-6D52394FA181}"/>
              </a:ext>
            </a:extLst>
          </p:cNvPr>
          <p:cNvSpPr txBox="1"/>
          <p:nvPr/>
        </p:nvSpPr>
        <p:spPr>
          <a:xfrm>
            <a:off x="793724" y="1699006"/>
            <a:ext cx="782110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342885-3741-4E56-93EA-A940FDB7163F}"/>
              </a:ext>
            </a:extLst>
          </p:cNvPr>
          <p:cNvSpPr txBox="1"/>
          <p:nvPr/>
        </p:nvSpPr>
        <p:spPr>
          <a:xfrm>
            <a:off x="1654857" y="1667302"/>
            <a:ext cx="1957587" cy="338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A2669A5-98B9-49E6-A4B2-E93823CA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24692"/>
              </p:ext>
            </p:extLst>
          </p:nvPr>
        </p:nvGraphicFramePr>
        <p:xfrm>
          <a:off x="891776" y="2337171"/>
          <a:ext cx="2720668" cy="3244817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2720668">
                  <a:extLst>
                    <a:ext uri="{9D8B030D-6E8A-4147-A177-3AD203B41FA5}">
                      <a16:colId xmlns:a16="http://schemas.microsoft.com/office/drawing/2014/main" val="2169662664"/>
                    </a:ext>
                  </a:extLst>
                </a:gridCol>
              </a:tblGrid>
              <a:tr h="13977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610471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12858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49678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27890"/>
                  </a:ext>
                </a:extLst>
              </a:tr>
            </a:tbl>
          </a:graphicData>
        </a:graphic>
      </p:graphicFrame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6116FA0A-8DB1-4051-9F26-6FE3D1CEB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0466" y="1729657"/>
            <a:ext cx="222955" cy="222955"/>
          </a:xfrm>
          <a:prstGeom prst="rect">
            <a:avLst/>
          </a:prstGeom>
        </p:spPr>
      </p:pic>
      <p:pic>
        <p:nvPicPr>
          <p:cNvPr id="21" name="그래픽 20" descr="덮인 책">
            <a:extLst>
              <a:ext uri="{FF2B5EF4-FFF2-40B4-BE49-F238E27FC236}">
                <a16:creationId xmlns:a16="http://schemas.microsoft.com/office/drawing/2014/main" id="{74B07309-BD08-4F59-9968-7560AE1FE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975" y="2546644"/>
            <a:ext cx="859616" cy="10065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F680CD-117D-4DD2-B977-C99111F25DDD}"/>
              </a:ext>
            </a:extLst>
          </p:cNvPr>
          <p:cNvSpPr txBox="1"/>
          <p:nvPr/>
        </p:nvSpPr>
        <p:spPr>
          <a:xfrm>
            <a:off x="1654857" y="2577056"/>
            <a:ext cx="1247457" cy="9616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Name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Info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ADDA4-1377-47DB-98BA-617B60F553E4}"/>
              </a:ext>
            </a:extLst>
          </p:cNvPr>
          <p:cNvSpPr txBox="1"/>
          <p:nvPr/>
        </p:nvSpPr>
        <p:spPr>
          <a:xfrm>
            <a:off x="2816723" y="2870119"/>
            <a:ext cx="843501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Price\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42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Application UI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CF76-B138-48BC-8C20-071D5D74F7BA}"/>
              </a:ext>
            </a:extLst>
          </p:cNvPr>
          <p:cNvSpPr txBox="1"/>
          <p:nvPr/>
        </p:nvSpPr>
        <p:spPr>
          <a:xfrm>
            <a:off x="4571999" y="1855688"/>
            <a:ext cx="4521200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List of Book that user marked will be shown.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List is similar with the list in the Search Page.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can delete the book mark.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2C5B-28F0-41C4-83B7-70F51C1E0D8E}"/>
              </a:ext>
            </a:extLst>
          </p:cNvPr>
          <p:cNvSpPr txBox="1"/>
          <p:nvPr/>
        </p:nvSpPr>
        <p:spPr>
          <a:xfrm>
            <a:off x="4571999" y="1095244"/>
            <a:ext cx="293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Mark Page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A35F7-4E46-47EA-A9A4-488D302895F3}"/>
              </a:ext>
            </a:extLst>
          </p:cNvPr>
          <p:cNvSpPr/>
          <p:nvPr/>
        </p:nvSpPr>
        <p:spPr>
          <a:xfrm>
            <a:off x="673474" y="1530119"/>
            <a:ext cx="3149600" cy="46740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5D6CBD-B971-4DD0-B4A1-819E0E06E9FF}"/>
              </a:ext>
            </a:extLst>
          </p:cNvPr>
          <p:cNvCxnSpPr/>
          <p:nvPr/>
        </p:nvCxnSpPr>
        <p:spPr>
          <a:xfrm>
            <a:off x="673474" y="5774267"/>
            <a:ext cx="314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D1AC44-88C6-44D8-80F4-55772163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1605"/>
              </p:ext>
            </p:extLst>
          </p:nvPr>
        </p:nvGraphicFramePr>
        <p:xfrm>
          <a:off x="891776" y="1772724"/>
          <a:ext cx="2720668" cy="3555122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2720668">
                  <a:extLst>
                    <a:ext uri="{9D8B030D-6E8A-4147-A177-3AD203B41FA5}">
                      <a16:colId xmlns:a16="http://schemas.microsoft.com/office/drawing/2014/main" val="2169662664"/>
                    </a:ext>
                  </a:extLst>
                </a:gridCol>
              </a:tblGrid>
              <a:tr h="13768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610471"/>
                  </a:ext>
                </a:extLst>
              </a:tr>
              <a:tr h="7260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12858"/>
                  </a:ext>
                </a:extLst>
              </a:tr>
              <a:tr h="7260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49678"/>
                  </a:ext>
                </a:extLst>
              </a:tr>
              <a:tr h="7260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27890"/>
                  </a:ext>
                </a:extLst>
              </a:tr>
            </a:tbl>
          </a:graphicData>
        </a:graphic>
      </p:graphicFrame>
      <p:pic>
        <p:nvPicPr>
          <p:cNvPr id="13" name="그래픽 12" descr="덮인 책">
            <a:extLst>
              <a:ext uri="{FF2B5EF4-FFF2-40B4-BE49-F238E27FC236}">
                <a16:creationId xmlns:a16="http://schemas.microsoft.com/office/drawing/2014/main" id="{A8F36B96-C127-4253-9672-ECA17B38C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776" y="1983722"/>
            <a:ext cx="859616" cy="961674"/>
          </a:xfrm>
          <a:prstGeom prst="rect">
            <a:avLst/>
          </a:prstGeom>
        </p:spPr>
      </p:pic>
      <p:pic>
        <p:nvPicPr>
          <p:cNvPr id="6" name="그래픽 5" descr="책갈피">
            <a:extLst>
              <a:ext uri="{FF2B5EF4-FFF2-40B4-BE49-F238E27FC236}">
                <a16:creationId xmlns:a16="http://schemas.microsoft.com/office/drawing/2014/main" id="{1DC35DC6-0EA6-4BDE-BDEF-A58594E58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0376" y="1733401"/>
            <a:ext cx="523220" cy="523220"/>
          </a:xfrm>
          <a:prstGeom prst="rect">
            <a:avLst/>
          </a:prstGeom>
        </p:spPr>
      </p:pic>
      <p:pic>
        <p:nvPicPr>
          <p:cNvPr id="16" name="그래픽 15" descr="책갈피">
            <a:extLst>
              <a:ext uri="{FF2B5EF4-FFF2-40B4-BE49-F238E27FC236}">
                <a16:creationId xmlns:a16="http://schemas.microsoft.com/office/drawing/2014/main" id="{6DEBD7FE-4C4D-4783-9A93-2C0FF5084D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8297" y="1722112"/>
            <a:ext cx="523220" cy="523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266A4A-6E8C-4F5C-94EB-F45142A3861C}"/>
              </a:ext>
            </a:extLst>
          </p:cNvPr>
          <p:cNvSpPr txBox="1"/>
          <p:nvPr/>
        </p:nvSpPr>
        <p:spPr>
          <a:xfrm>
            <a:off x="1607077" y="1987706"/>
            <a:ext cx="1247457" cy="9616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Name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Info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0B46E-B6F8-4E52-A43C-4F954F43CD4D}"/>
              </a:ext>
            </a:extLst>
          </p:cNvPr>
          <p:cNvSpPr txBox="1"/>
          <p:nvPr/>
        </p:nvSpPr>
        <p:spPr>
          <a:xfrm>
            <a:off x="2768943" y="2280769"/>
            <a:ext cx="843501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Price\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1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Application UI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CF76-B138-48BC-8C20-071D5D74F7BA}"/>
              </a:ext>
            </a:extLst>
          </p:cNvPr>
          <p:cNvSpPr txBox="1"/>
          <p:nvPr/>
        </p:nvSpPr>
        <p:spPr>
          <a:xfrm>
            <a:off x="4571999" y="1855688"/>
            <a:ext cx="4521200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List of Book that user transacted will be shown.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can see “Sell List” and “Buy List”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List is similar with the list in the Search Page.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can see the status of the book 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2C5B-28F0-41C4-83B7-70F51C1E0D8E}"/>
              </a:ext>
            </a:extLst>
          </p:cNvPr>
          <p:cNvSpPr txBox="1"/>
          <p:nvPr/>
        </p:nvSpPr>
        <p:spPr>
          <a:xfrm>
            <a:off x="4571999" y="1106566"/>
            <a:ext cx="228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 List Page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24197E-0335-4855-AFCB-16C4C83CD984}"/>
              </a:ext>
            </a:extLst>
          </p:cNvPr>
          <p:cNvSpPr/>
          <p:nvPr/>
        </p:nvSpPr>
        <p:spPr>
          <a:xfrm>
            <a:off x="673474" y="1530119"/>
            <a:ext cx="3149600" cy="46740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D4ED72-4A86-4D80-802C-C52AF63DF8AE}"/>
              </a:ext>
            </a:extLst>
          </p:cNvPr>
          <p:cNvCxnSpPr/>
          <p:nvPr/>
        </p:nvCxnSpPr>
        <p:spPr>
          <a:xfrm>
            <a:off x="673474" y="5774267"/>
            <a:ext cx="314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A65F59-8015-4E47-B9CF-0ED25D68F009}"/>
              </a:ext>
            </a:extLst>
          </p:cNvPr>
          <p:cNvSpPr txBox="1"/>
          <p:nvPr/>
        </p:nvSpPr>
        <p:spPr>
          <a:xfrm>
            <a:off x="890036" y="1667302"/>
            <a:ext cx="1254853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Sell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CE066-451B-4DC7-8676-E25527141C3B}"/>
              </a:ext>
            </a:extLst>
          </p:cNvPr>
          <p:cNvSpPr txBox="1"/>
          <p:nvPr/>
        </p:nvSpPr>
        <p:spPr>
          <a:xfrm>
            <a:off x="2246489" y="1667302"/>
            <a:ext cx="1365955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E7EB8BF-5E27-481A-85BC-E90E05BBD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63475"/>
              </p:ext>
            </p:extLst>
          </p:nvPr>
        </p:nvGraphicFramePr>
        <p:xfrm>
          <a:off x="891776" y="2235571"/>
          <a:ext cx="2720668" cy="3244817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2720668">
                  <a:extLst>
                    <a:ext uri="{9D8B030D-6E8A-4147-A177-3AD203B41FA5}">
                      <a16:colId xmlns:a16="http://schemas.microsoft.com/office/drawing/2014/main" val="2169662664"/>
                    </a:ext>
                  </a:extLst>
                </a:gridCol>
              </a:tblGrid>
              <a:tr h="13977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610471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12858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49678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27890"/>
                  </a:ext>
                </a:extLst>
              </a:tr>
            </a:tbl>
          </a:graphicData>
        </a:graphic>
      </p:graphicFrame>
      <p:pic>
        <p:nvPicPr>
          <p:cNvPr id="18" name="그래픽 17" descr="덮인 책">
            <a:extLst>
              <a:ext uri="{FF2B5EF4-FFF2-40B4-BE49-F238E27FC236}">
                <a16:creationId xmlns:a16="http://schemas.microsoft.com/office/drawing/2014/main" id="{FE0F55D8-A5C3-4D9B-A194-0B6F0D95F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04" y="2497644"/>
            <a:ext cx="793807" cy="9295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9BDC5B-FCDF-4EE1-85EE-D05A3B415C33}"/>
              </a:ext>
            </a:extLst>
          </p:cNvPr>
          <p:cNvSpPr txBox="1"/>
          <p:nvPr/>
        </p:nvSpPr>
        <p:spPr>
          <a:xfrm>
            <a:off x="2683666" y="2749042"/>
            <a:ext cx="798617" cy="3707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Status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CE803336-B163-4431-A527-59B428FA1B23}"/>
              </a:ext>
            </a:extLst>
          </p:cNvPr>
          <p:cNvSpPr/>
          <p:nvPr/>
        </p:nvSpPr>
        <p:spPr>
          <a:xfrm>
            <a:off x="2391457" y="3895675"/>
            <a:ext cx="1969912" cy="1101755"/>
          </a:xfrm>
          <a:prstGeom prst="wedgeRoundRectCallout">
            <a:avLst>
              <a:gd name="adj1" fmla="val -21406"/>
              <a:gd name="adj2" fmla="val -1178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When Clicked,</a:t>
            </a:r>
          </a:p>
          <a:p>
            <a:pPr algn="ctr">
              <a:lnSpc>
                <a:spcPct val="150000"/>
              </a:lnSpc>
            </a:pP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/ BB Reservation page</a:t>
            </a:r>
            <a:endParaRPr lang="ko-KR" altLang="en-US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AA1E0-132D-4044-948F-180366294702}"/>
              </a:ext>
            </a:extLst>
          </p:cNvPr>
          <p:cNvSpPr txBox="1"/>
          <p:nvPr/>
        </p:nvSpPr>
        <p:spPr>
          <a:xfrm>
            <a:off x="1537510" y="2366134"/>
            <a:ext cx="1247457" cy="12571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Name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Info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Price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85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Application UI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CF76-B138-48BC-8C20-071D5D74F7BA}"/>
              </a:ext>
            </a:extLst>
          </p:cNvPr>
          <p:cNvSpPr txBox="1"/>
          <p:nvPr/>
        </p:nvSpPr>
        <p:spPr>
          <a:xfrm>
            <a:off x="4571999" y="1855688"/>
            <a:ext cx="4521200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information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Books that user registered, bought or bookmarked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2C5B-28F0-41C4-83B7-70F51C1E0D8E}"/>
              </a:ext>
            </a:extLst>
          </p:cNvPr>
          <p:cNvSpPr txBox="1"/>
          <p:nvPr/>
        </p:nvSpPr>
        <p:spPr>
          <a:xfrm>
            <a:off x="4571999" y="1078200"/>
            <a:ext cx="15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AFC48D-3C99-427F-B7D7-2DB23E5AD2A3}"/>
              </a:ext>
            </a:extLst>
          </p:cNvPr>
          <p:cNvSpPr/>
          <p:nvPr/>
        </p:nvSpPr>
        <p:spPr>
          <a:xfrm>
            <a:off x="673474" y="1530119"/>
            <a:ext cx="3149600" cy="46740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E4921-5E26-4923-8C28-010F0CBCD111}"/>
              </a:ext>
            </a:extLst>
          </p:cNvPr>
          <p:cNvCxnSpPr/>
          <p:nvPr/>
        </p:nvCxnSpPr>
        <p:spPr>
          <a:xfrm>
            <a:off x="673474" y="5898446"/>
            <a:ext cx="314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6AB569D-1E50-46AB-ADE1-19DD888A2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02472"/>
              </p:ext>
            </p:extLst>
          </p:nvPr>
        </p:nvGraphicFramePr>
        <p:xfrm>
          <a:off x="891776" y="1752413"/>
          <a:ext cx="2720668" cy="4017321"/>
        </p:xfrm>
        <a:graphic>
          <a:graphicData uri="http://schemas.openxmlformats.org/drawingml/2006/table">
            <a:tbl>
              <a:tblPr firstRow="1" bandRow="1">
                <a:tableStyleId>{E8DDEA22-DB7B-4741-84E6-9E638EE8555F}</a:tableStyleId>
              </a:tblPr>
              <a:tblGrid>
                <a:gridCol w="2720668">
                  <a:extLst>
                    <a:ext uri="{9D8B030D-6E8A-4147-A177-3AD203B41FA5}">
                      <a16:colId xmlns:a16="http://schemas.microsoft.com/office/drawing/2014/main" val="2169662664"/>
                    </a:ext>
                  </a:extLst>
                </a:gridCol>
              </a:tblGrid>
              <a:tr h="1649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610471"/>
                  </a:ext>
                </a:extLst>
              </a:tr>
              <a:tr h="4735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12858"/>
                  </a:ext>
                </a:extLst>
              </a:tr>
              <a:tr h="4735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49678"/>
                  </a:ext>
                </a:extLst>
              </a:tr>
              <a:tr h="4735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993678"/>
                  </a:ext>
                </a:extLst>
              </a:tr>
              <a:tr h="4735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428455"/>
                  </a:ext>
                </a:extLst>
              </a:tr>
              <a:tr h="4735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278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4C05B5-2528-4473-AA69-C99EFF7DF889}"/>
              </a:ext>
            </a:extLst>
          </p:cNvPr>
          <p:cNvSpPr txBox="1"/>
          <p:nvPr/>
        </p:nvSpPr>
        <p:spPr>
          <a:xfrm>
            <a:off x="1040837" y="2118686"/>
            <a:ext cx="1124026" cy="9616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NickName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Rate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6" name="그래픽 5" descr="별">
            <a:extLst>
              <a:ext uri="{FF2B5EF4-FFF2-40B4-BE49-F238E27FC236}">
                <a16:creationId xmlns:a16="http://schemas.microsoft.com/office/drawing/2014/main" id="{A65F3B44-265E-4B54-8C35-8052EF1C5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260" y="2759173"/>
            <a:ext cx="264744" cy="264744"/>
          </a:xfrm>
          <a:prstGeom prst="rect">
            <a:avLst/>
          </a:prstGeom>
        </p:spPr>
      </p:pic>
      <p:pic>
        <p:nvPicPr>
          <p:cNvPr id="20" name="그래픽 19" descr="별">
            <a:extLst>
              <a:ext uri="{FF2B5EF4-FFF2-40B4-BE49-F238E27FC236}">
                <a16:creationId xmlns:a16="http://schemas.microsoft.com/office/drawing/2014/main" id="{246065FC-FDD9-4E00-B642-AF6D003C9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8523" y="2759173"/>
            <a:ext cx="264744" cy="264744"/>
          </a:xfrm>
          <a:prstGeom prst="rect">
            <a:avLst/>
          </a:prstGeom>
        </p:spPr>
      </p:pic>
      <p:pic>
        <p:nvPicPr>
          <p:cNvPr id="21" name="그래픽 20" descr="별">
            <a:extLst>
              <a:ext uri="{FF2B5EF4-FFF2-40B4-BE49-F238E27FC236}">
                <a16:creationId xmlns:a16="http://schemas.microsoft.com/office/drawing/2014/main" id="{8D67460E-73FB-4153-A66B-DE4C069DE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196" y="2759171"/>
            <a:ext cx="264744" cy="264744"/>
          </a:xfrm>
          <a:prstGeom prst="rect">
            <a:avLst/>
          </a:prstGeom>
        </p:spPr>
      </p:pic>
      <p:pic>
        <p:nvPicPr>
          <p:cNvPr id="22" name="그래픽 21" descr="별">
            <a:extLst>
              <a:ext uri="{FF2B5EF4-FFF2-40B4-BE49-F238E27FC236}">
                <a16:creationId xmlns:a16="http://schemas.microsoft.com/office/drawing/2014/main" id="{7DDA7216-B05D-466F-97E9-CF7669C1E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743" y="2759171"/>
            <a:ext cx="264744" cy="264744"/>
          </a:xfrm>
          <a:prstGeom prst="rect">
            <a:avLst/>
          </a:prstGeom>
        </p:spPr>
      </p:pic>
      <p:pic>
        <p:nvPicPr>
          <p:cNvPr id="23" name="그래픽 22" descr="별">
            <a:extLst>
              <a:ext uri="{FF2B5EF4-FFF2-40B4-BE49-F238E27FC236}">
                <a16:creationId xmlns:a16="http://schemas.microsoft.com/office/drawing/2014/main" id="{C25E4BEF-57E7-43FF-84AF-C85BA5D67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7908" y="2759172"/>
            <a:ext cx="264744" cy="2647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0FC3E9-224C-4EC5-B710-4104AEFB7574}"/>
              </a:ext>
            </a:extLst>
          </p:cNvPr>
          <p:cNvSpPr txBox="1"/>
          <p:nvPr/>
        </p:nvSpPr>
        <p:spPr>
          <a:xfrm>
            <a:off x="1037472" y="3479032"/>
            <a:ext cx="904415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Sell List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F01D5-B1C3-4A38-80BF-441184A63182}"/>
              </a:ext>
            </a:extLst>
          </p:cNvPr>
          <p:cNvSpPr txBox="1"/>
          <p:nvPr/>
        </p:nvSpPr>
        <p:spPr>
          <a:xfrm>
            <a:off x="1037471" y="3930951"/>
            <a:ext cx="1045479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List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ABA0B-5227-450F-916B-FAD2010D5077}"/>
              </a:ext>
            </a:extLst>
          </p:cNvPr>
          <p:cNvSpPr txBox="1"/>
          <p:nvPr/>
        </p:nvSpPr>
        <p:spPr>
          <a:xfrm>
            <a:off x="1037471" y="4379793"/>
            <a:ext cx="1124026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BookMark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4CBFA-5E03-48D4-BD56-81EA0B31F50E}"/>
              </a:ext>
            </a:extLst>
          </p:cNvPr>
          <p:cNvSpPr txBox="1"/>
          <p:nvPr/>
        </p:nvSpPr>
        <p:spPr>
          <a:xfrm>
            <a:off x="1037470" y="4831712"/>
            <a:ext cx="2060179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Settings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8B96A-98B4-4036-B376-76C4935DD487}"/>
              </a:ext>
            </a:extLst>
          </p:cNvPr>
          <p:cNvSpPr txBox="1"/>
          <p:nvPr/>
        </p:nvSpPr>
        <p:spPr>
          <a:xfrm>
            <a:off x="1038957" y="5300723"/>
            <a:ext cx="729687" cy="3707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Leave</a:t>
            </a:r>
            <a:endParaRPr lang="ko-KR" altLang="en-US" sz="16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38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2;p28" descr="14902-NQ2QMR.jpg">
            <a:extLst>
              <a:ext uri="{FF2B5EF4-FFF2-40B4-BE49-F238E27FC236}">
                <a16:creationId xmlns:a16="http://schemas.microsoft.com/office/drawing/2014/main" id="{EA1D3B62-2699-4255-90E1-6089AD469C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5B13A7BD-565F-46D8-9198-9C4ACA79C834}"/>
              </a:ext>
            </a:extLst>
          </p:cNvPr>
          <p:cNvSpPr txBox="1"/>
          <p:nvPr/>
        </p:nvSpPr>
        <p:spPr>
          <a:xfrm>
            <a:off x="511820" y="0"/>
            <a:ext cx="6622509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Progress of Project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21DE3-47C1-49F4-9FDD-58A5AB044D4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60F0B0-C0D8-4C79-9636-BACC5457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14" y="1049151"/>
            <a:ext cx="7779967" cy="547814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736286-9A2E-45A7-9241-81F3EE397B07}"/>
              </a:ext>
            </a:extLst>
          </p:cNvPr>
          <p:cNvSpPr/>
          <p:nvPr/>
        </p:nvSpPr>
        <p:spPr>
          <a:xfrm>
            <a:off x="4034084" y="1406771"/>
            <a:ext cx="482321" cy="5044271"/>
          </a:xfrm>
          <a:prstGeom prst="roundRect">
            <a:avLst/>
          </a:prstGeom>
          <a:noFill/>
          <a:ln w="76200"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7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>
            <a:spLocks noGrp="1"/>
          </p:cNvSpPr>
          <p:nvPr>
            <p:ph type="subTitle" idx="1"/>
          </p:nvPr>
        </p:nvSpPr>
        <p:spPr>
          <a:xfrm>
            <a:off x="2987824" y="3140968"/>
            <a:ext cx="5832648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</a:pPr>
            <a:r>
              <a:rPr lang="en-US" sz="4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4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p42"/>
          <p:cNvCxnSpPr/>
          <p:nvPr/>
        </p:nvCxnSpPr>
        <p:spPr>
          <a:xfrm>
            <a:off x="0" y="9807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42"/>
          <p:cNvCxnSpPr/>
          <p:nvPr/>
        </p:nvCxnSpPr>
        <p:spPr>
          <a:xfrm>
            <a:off x="0" y="5877272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1" y="3214293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2126348" y="3241022"/>
            <a:ext cx="4676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marR="0" lvl="0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6000" b="1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1. Feedback</a:t>
            </a:r>
            <a:endParaRPr sz="60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02;p28" descr="14902-NQ2QMR.jpg">
            <a:extLst>
              <a:ext uri="{FF2B5EF4-FFF2-40B4-BE49-F238E27FC236}">
                <a16:creationId xmlns:a16="http://schemas.microsoft.com/office/drawing/2014/main" id="{57EEDBEF-F726-4FC7-8543-2F096A4E4A8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03;p28">
            <a:extLst>
              <a:ext uri="{FF2B5EF4-FFF2-40B4-BE49-F238E27FC236}">
                <a16:creationId xmlns:a16="http://schemas.microsoft.com/office/drawing/2014/main" id="{E90A2DD0-AEB2-4646-A901-B589CCDC11E5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26DA-E376-4DA4-86C8-4EF221A84BA8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E5AD6-2646-4E65-8BCB-9A17614F7243}"/>
              </a:ext>
            </a:extLst>
          </p:cNvPr>
          <p:cNvSpPr txBox="1"/>
          <p:nvPr/>
        </p:nvSpPr>
        <p:spPr>
          <a:xfrm>
            <a:off x="582648" y="1521161"/>
            <a:ext cx="720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How can buyers check the quality of books?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493C-696D-4574-9067-352BF686AAEF}"/>
              </a:ext>
            </a:extLst>
          </p:cNvPr>
          <p:cNvSpPr txBox="1"/>
          <p:nvPr/>
        </p:nvSpPr>
        <p:spPr>
          <a:xfrm>
            <a:off x="582647" y="2211418"/>
            <a:ext cx="517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How can we prevent the fraud?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3655B-B5E2-4144-AA9F-1456EE74B7A6}"/>
              </a:ext>
            </a:extLst>
          </p:cNvPr>
          <p:cNvSpPr txBox="1"/>
          <p:nvPr/>
        </p:nvSpPr>
        <p:spPr>
          <a:xfrm>
            <a:off x="605528" y="2901675"/>
            <a:ext cx="554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Comparison with other methods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2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83755-6405-4746-A641-561CF260E387}"/>
              </a:ext>
            </a:extLst>
          </p:cNvPr>
          <p:cNvSpPr txBox="1"/>
          <p:nvPr/>
        </p:nvSpPr>
        <p:spPr>
          <a:xfrm flipH="1">
            <a:off x="-218282" y="1593654"/>
            <a:ext cx="9143999" cy="223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1) How can buyers check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32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 (or Existence) of the book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Google Shape;202;p28" descr="14902-NQ2QMR.jpg">
            <a:extLst>
              <a:ext uri="{FF2B5EF4-FFF2-40B4-BE49-F238E27FC236}">
                <a16:creationId xmlns:a16="http://schemas.microsoft.com/office/drawing/2014/main" id="{57EEDBEF-F726-4FC7-8543-2F096A4E4A8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03;p28">
            <a:extLst>
              <a:ext uri="{FF2B5EF4-FFF2-40B4-BE49-F238E27FC236}">
                <a16:creationId xmlns:a16="http://schemas.microsoft.com/office/drawing/2014/main" id="{E90A2DD0-AEB2-4646-A901-B589CCDC11E5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26DA-E376-4DA4-86C8-4EF221A84BA8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9532A49-A73E-45E0-8097-ABA499529B17}"/>
              </a:ext>
            </a:extLst>
          </p:cNvPr>
          <p:cNvSpPr/>
          <p:nvPr/>
        </p:nvSpPr>
        <p:spPr>
          <a:xfrm>
            <a:off x="2152979" y="3843494"/>
            <a:ext cx="874207" cy="761163"/>
          </a:xfrm>
          <a:prstGeom prst="rightArrow">
            <a:avLst/>
          </a:prstGeom>
          <a:noFill/>
          <a:ln>
            <a:solidFill>
              <a:srgbClr val="274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A6CC1-8CAE-4985-A957-EC020E4C6919}"/>
              </a:ext>
            </a:extLst>
          </p:cNvPr>
          <p:cNvSpPr txBox="1"/>
          <p:nvPr/>
        </p:nvSpPr>
        <p:spPr>
          <a:xfrm>
            <a:off x="3271215" y="3870132"/>
            <a:ext cx="5035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Confirmation Period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6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305232-16AC-4C0F-B51F-550546C1F335}"/>
              </a:ext>
            </a:extLst>
          </p:cNvPr>
          <p:cNvSpPr txBox="1"/>
          <p:nvPr/>
        </p:nvSpPr>
        <p:spPr>
          <a:xfrm>
            <a:off x="605528" y="3602859"/>
            <a:ext cx="933715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Give buyers time to check their purchase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966C34-066F-483C-8B0D-7B8213C3E737}"/>
              </a:ext>
            </a:extLst>
          </p:cNvPr>
          <p:cNvCxnSpPr>
            <a:cxnSpLocks/>
          </p:cNvCxnSpPr>
          <p:nvPr/>
        </p:nvCxnSpPr>
        <p:spPr>
          <a:xfrm>
            <a:off x="3149746" y="4347678"/>
            <a:ext cx="9699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91BBE-CC7D-491B-BC40-8FC932480148}"/>
              </a:ext>
            </a:extLst>
          </p:cNvPr>
          <p:cNvSpPr txBox="1"/>
          <p:nvPr/>
        </p:nvSpPr>
        <p:spPr>
          <a:xfrm>
            <a:off x="3046240" y="4783016"/>
            <a:ext cx="46971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hour 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after taking the book(s) out from </a:t>
            </a:r>
            <a:r>
              <a:rPr lang="en-US" altLang="ko-KR" sz="1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BookBox</a:t>
            </a:r>
            <a:endParaRPr lang="ko-KR" altLang="en-US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6831A-F54E-4DAC-8403-3A6DABCAFD64}"/>
              </a:ext>
            </a:extLst>
          </p:cNvPr>
          <p:cNvSpPr txBox="1"/>
          <p:nvPr/>
        </p:nvSpPr>
        <p:spPr>
          <a:xfrm>
            <a:off x="582647" y="2367995"/>
            <a:ext cx="531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Confirmation Period?</a:t>
            </a:r>
            <a:endParaRPr lang="ko-KR" altLang="en-US" sz="4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906ED3-4825-4982-B4BF-8E2B195A19C3}"/>
              </a:ext>
            </a:extLst>
          </p:cNvPr>
          <p:cNvCxnSpPr/>
          <p:nvPr/>
        </p:nvCxnSpPr>
        <p:spPr>
          <a:xfrm>
            <a:off x="3634708" y="4347678"/>
            <a:ext cx="0" cy="435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02;p28" descr="14902-NQ2QMR.jpg">
            <a:extLst>
              <a:ext uri="{FF2B5EF4-FFF2-40B4-BE49-F238E27FC236}">
                <a16:creationId xmlns:a16="http://schemas.microsoft.com/office/drawing/2014/main" id="{65DEF14F-4A7D-46CF-91BF-948B54AE96A2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03;p28">
            <a:extLst>
              <a:ext uri="{FF2B5EF4-FFF2-40B4-BE49-F238E27FC236}">
                <a16:creationId xmlns:a16="http://schemas.microsoft.com/office/drawing/2014/main" id="{F54A71CC-3544-408B-A8E7-24204B854600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EEB79-4DA3-4217-B834-7D46B5B148F7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EE6FA-1658-4A82-984E-4528E1F67F42}"/>
              </a:ext>
            </a:extLst>
          </p:cNvPr>
          <p:cNvSpPr txBox="1"/>
          <p:nvPr/>
        </p:nvSpPr>
        <p:spPr>
          <a:xfrm>
            <a:off x="572897" y="1924851"/>
            <a:ext cx="2852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OK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confirm the purchase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B0536-B776-4554-B437-681486C9F1B8}"/>
              </a:ext>
            </a:extLst>
          </p:cNvPr>
          <p:cNvSpPr txBox="1"/>
          <p:nvPr/>
        </p:nvSpPr>
        <p:spPr>
          <a:xfrm>
            <a:off x="5404448" y="1924850"/>
            <a:ext cx="2680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cancel the purchase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래픽 4" descr="동전">
            <a:extLst>
              <a:ext uri="{FF2B5EF4-FFF2-40B4-BE49-F238E27FC236}">
                <a16:creationId xmlns:a16="http://schemas.microsoft.com/office/drawing/2014/main" id="{CBADF246-2DDD-4D67-BEBA-B82CE222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737" y="3655188"/>
            <a:ext cx="914400" cy="914400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E913B47C-516B-43B7-B047-7AA44B91D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4482" y="3606067"/>
            <a:ext cx="914400" cy="914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A8968D9-1A85-46A6-81DD-F388C401C989}"/>
              </a:ext>
            </a:extLst>
          </p:cNvPr>
          <p:cNvSpPr/>
          <p:nvPr/>
        </p:nvSpPr>
        <p:spPr>
          <a:xfrm>
            <a:off x="1714813" y="3912418"/>
            <a:ext cx="914399" cy="251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동전">
            <a:extLst>
              <a:ext uri="{FF2B5EF4-FFF2-40B4-BE49-F238E27FC236}">
                <a16:creationId xmlns:a16="http://schemas.microsoft.com/office/drawing/2014/main" id="{A76C5351-A3D3-4E78-9F22-696CC8239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4739" y="3755222"/>
            <a:ext cx="914400" cy="914400"/>
          </a:xfrm>
          <a:prstGeom prst="rect">
            <a:avLst/>
          </a:prstGeom>
        </p:spPr>
      </p:pic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72F6ADBE-D160-48F1-A84B-834F1BB63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9285" y="3696053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46C8E5B-FB49-462F-BB3F-5BF2CAADC4CD}"/>
              </a:ext>
            </a:extLst>
          </p:cNvPr>
          <p:cNvSpPr/>
          <p:nvPr/>
        </p:nvSpPr>
        <p:spPr>
          <a:xfrm>
            <a:off x="6519815" y="4012452"/>
            <a:ext cx="914399" cy="2327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37B1D9AF-2549-4E24-A13E-FC8CF34D2F67}"/>
              </a:ext>
            </a:extLst>
          </p:cNvPr>
          <p:cNvSpPr/>
          <p:nvPr/>
        </p:nvSpPr>
        <p:spPr>
          <a:xfrm>
            <a:off x="6529862" y="3648678"/>
            <a:ext cx="768699" cy="91439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37567E6D-FE10-4B6D-A712-A485B003FEB8}"/>
              </a:ext>
            </a:extLst>
          </p:cNvPr>
          <p:cNvSpPr/>
          <p:nvPr/>
        </p:nvSpPr>
        <p:spPr>
          <a:xfrm>
            <a:off x="1825346" y="3752139"/>
            <a:ext cx="567734" cy="571766"/>
          </a:xfrm>
          <a:prstGeom prst="don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5A2B7-A833-4A4B-85FC-8E80C5EE05ED}"/>
              </a:ext>
            </a:extLst>
          </p:cNvPr>
          <p:cNvSpPr txBox="1"/>
          <p:nvPr/>
        </p:nvSpPr>
        <p:spPr>
          <a:xfrm>
            <a:off x="2835348" y="452889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seller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9E7FD-EA6A-4121-B945-327F68FB9A2F}"/>
              </a:ext>
            </a:extLst>
          </p:cNvPr>
          <p:cNvSpPr txBox="1"/>
          <p:nvPr/>
        </p:nvSpPr>
        <p:spPr>
          <a:xfrm>
            <a:off x="7600151" y="452787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seller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A7DEF-AD8B-4FFC-9D28-2E8D044FDF2F}"/>
              </a:ext>
            </a:extLst>
          </p:cNvPr>
          <p:cNvSpPr txBox="1"/>
          <p:nvPr/>
        </p:nvSpPr>
        <p:spPr>
          <a:xfrm>
            <a:off x="722120" y="456958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money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7B205-351A-43CF-80AA-DE84A23E139B}"/>
              </a:ext>
            </a:extLst>
          </p:cNvPr>
          <p:cNvSpPr txBox="1"/>
          <p:nvPr/>
        </p:nvSpPr>
        <p:spPr>
          <a:xfrm>
            <a:off x="5508203" y="461045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money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7022EC32-78D3-4A66-AAD1-1AA08B0DB07C}"/>
              </a:ext>
            </a:extLst>
          </p:cNvPr>
          <p:cNvGrpSpPr/>
          <p:nvPr/>
        </p:nvGrpSpPr>
        <p:grpSpPr>
          <a:xfrm>
            <a:off x="5777064" y="4278005"/>
            <a:ext cx="2287091" cy="2294314"/>
            <a:chOff x="5797899" y="4163627"/>
            <a:chExt cx="2287091" cy="229431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34CCFE-A180-49FD-B090-8ED399E458EF}"/>
                </a:ext>
              </a:extLst>
            </p:cNvPr>
            <p:cNvSpPr/>
            <p:nvPr/>
          </p:nvSpPr>
          <p:spPr>
            <a:xfrm>
              <a:off x="5797899" y="5442278"/>
              <a:ext cx="2287091" cy="101566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803B12-D0E9-4016-BDA0-4CD5FCB8A0E3}"/>
                </a:ext>
              </a:extLst>
            </p:cNvPr>
            <p:cNvSpPr txBox="1"/>
            <p:nvPr/>
          </p:nvSpPr>
          <p:spPr>
            <a:xfrm>
              <a:off x="5985395" y="5635016"/>
              <a:ext cx="1983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buyers can 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Report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the problem 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6CD7FE9-ED7C-4976-AB49-E8E62399FE0C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6923314" y="4163627"/>
              <a:ext cx="18131" cy="127865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oogle Shape;202;p28" descr="14902-NQ2QMR.jpg">
            <a:extLst>
              <a:ext uri="{FF2B5EF4-FFF2-40B4-BE49-F238E27FC236}">
                <a16:creationId xmlns:a16="http://schemas.microsoft.com/office/drawing/2014/main" id="{75494FFE-2F76-405A-888A-090C4B92E5C7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203;p28">
            <a:extLst>
              <a:ext uri="{FF2B5EF4-FFF2-40B4-BE49-F238E27FC236}">
                <a16:creationId xmlns:a16="http://schemas.microsoft.com/office/drawing/2014/main" id="{096AEE63-FDD1-4937-AFE0-87730F19F9AB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4FAC8E-A1AB-4C29-A6BF-407E58EBE8F4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0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26CEFAF-29C9-4459-A9E5-34FA930C42E2}"/>
              </a:ext>
            </a:extLst>
          </p:cNvPr>
          <p:cNvSpPr txBox="1"/>
          <p:nvPr/>
        </p:nvSpPr>
        <p:spPr>
          <a:xfrm flipH="1">
            <a:off x="-218282" y="1593654"/>
            <a:ext cx="9143999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2) How can we Prevent the Fraud?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F5336B1-1556-42B0-BCB3-E0BBCC60619B}"/>
              </a:ext>
            </a:extLst>
          </p:cNvPr>
          <p:cNvSpPr/>
          <p:nvPr/>
        </p:nvSpPr>
        <p:spPr>
          <a:xfrm>
            <a:off x="813272" y="3256199"/>
            <a:ext cx="874207" cy="761163"/>
          </a:xfrm>
          <a:prstGeom prst="rightArrow">
            <a:avLst/>
          </a:prstGeom>
          <a:noFill/>
          <a:ln>
            <a:solidFill>
              <a:srgbClr val="274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2FA48-A763-42CE-B797-48B8B86090F6}"/>
              </a:ext>
            </a:extLst>
          </p:cNvPr>
          <p:cNvSpPr txBox="1"/>
          <p:nvPr/>
        </p:nvSpPr>
        <p:spPr>
          <a:xfrm>
            <a:off x="1891315" y="3092269"/>
            <a:ext cx="6234399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Gather Identification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	+ Rate Sellers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Google Shape;202;p28" descr="14902-NQ2QMR.jpg">
            <a:extLst>
              <a:ext uri="{FF2B5EF4-FFF2-40B4-BE49-F238E27FC236}">
                <a16:creationId xmlns:a16="http://schemas.microsoft.com/office/drawing/2014/main" id="{F0972B0F-26BE-4A20-A055-086746FACD05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03;p28">
            <a:extLst>
              <a:ext uri="{FF2B5EF4-FFF2-40B4-BE49-F238E27FC236}">
                <a16:creationId xmlns:a16="http://schemas.microsoft.com/office/drawing/2014/main" id="{029FB3A6-7127-487A-B88C-8F1D23C22128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35E-3D1F-4644-8AB9-F0DC5101E650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2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95B0177-963E-4183-ACCA-81B04B7EC022}"/>
              </a:ext>
            </a:extLst>
          </p:cNvPr>
          <p:cNvSpPr txBox="1"/>
          <p:nvPr/>
        </p:nvSpPr>
        <p:spPr>
          <a:xfrm>
            <a:off x="605528" y="1866370"/>
            <a:ext cx="5129930" cy="9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Gather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8E495-4B42-4F36-8A60-E3FC7FCDB5D5}"/>
              </a:ext>
            </a:extLst>
          </p:cNvPr>
          <p:cNvSpPr txBox="1"/>
          <p:nvPr/>
        </p:nvSpPr>
        <p:spPr>
          <a:xfrm>
            <a:off x="809667" y="3001149"/>
            <a:ext cx="8334333" cy="106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Gather </a:t>
            </a:r>
            <a:r>
              <a:rPr lang="en-US" altLang="ko-KR" sz="2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Users’ Identification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when they sign up for ‘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BookBoxBook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9795F-EE47-4FD8-A486-7FA601306B27}"/>
              </a:ext>
            </a:extLst>
          </p:cNvPr>
          <p:cNvSpPr txBox="1"/>
          <p:nvPr/>
        </p:nvSpPr>
        <p:spPr>
          <a:xfrm>
            <a:off x="1072002" y="3771538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(Other Users </a:t>
            </a:r>
            <a:r>
              <a:rPr lang="en-US" altLang="ko-KR" sz="18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cannot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see this information)</a:t>
            </a:r>
            <a:endParaRPr lang="ko-KR" altLang="en-US" sz="1800" dirty="0"/>
          </a:p>
        </p:txBody>
      </p:sp>
      <p:pic>
        <p:nvPicPr>
          <p:cNvPr id="22" name="Google Shape;202;p28" descr="14902-NQ2QMR.jpg">
            <a:extLst>
              <a:ext uri="{FF2B5EF4-FFF2-40B4-BE49-F238E27FC236}">
                <a16:creationId xmlns:a16="http://schemas.microsoft.com/office/drawing/2014/main" id="{8523D4F5-4430-47E7-8EF3-02B0989BC065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4740"/>
            <a:ext cx="60552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03;p28">
            <a:extLst>
              <a:ext uri="{FF2B5EF4-FFF2-40B4-BE49-F238E27FC236}">
                <a16:creationId xmlns:a16="http://schemas.microsoft.com/office/drawing/2014/main" id="{BC805500-3777-401A-BD4D-1E1EEC170F18}"/>
              </a:ext>
            </a:extLst>
          </p:cNvPr>
          <p:cNvSpPr txBox="1"/>
          <p:nvPr/>
        </p:nvSpPr>
        <p:spPr>
          <a:xfrm>
            <a:off x="511821" y="0"/>
            <a:ext cx="2644951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Feedback</a:t>
            </a:r>
            <a:endParaRPr lang="en-US" sz="30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9D5B9E-AC3F-4901-95BA-3D98EA13A291}"/>
              </a:ext>
            </a:extLst>
          </p:cNvPr>
          <p:cNvSpPr txBox="1"/>
          <p:nvPr/>
        </p:nvSpPr>
        <p:spPr>
          <a:xfrm>
            <a:off x="22878" y="84139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274E1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dirty="0">
              <a:solidFill>
                <a:srgbClr val="274E1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48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853</Words>
  <Application>Microsoft Office PowerPoint</Application>
  <PresentationFormat>화면 슬라이드 쇼(4:3)</PresentationFormat>
  <Paragraphs>270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</vt:lpstr>
      <vt:lpstr>맑은 고딕</vt:lpstr>
      <vt:lpstr>나눔고딕</vt:lpstr>
      <vt:lpstr>Aldhabi</vt:lpstr>
      <vt:lpstr>나눔스퀘어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이승윤</dc:creator>
  <cp:lastModifiedBy>남유선</cp:lastModifiedBy>
  <cp:revision>97</cp:revision>
  <dcterms:modified xsi:type="dcterms:W3CDTF">2019-03-24T15:17:18Z</dcterms:modified>
</cp:coreProperties>
</file>