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3"/>
  </p:notesMasterIdLst>
  <p:sldIdLst>
    <p:sldId id="256" r:id="rId3"/>
    <p:sldId id="274" r:id="rId4"/>
    <p:sldId id="258" r:id="rId5"/>
    <p:sldId id="259" r:id="rId6"/>
    <p:sldId id="262" r:id="rId7"/>
    <p:sldId id="263" r:id="rId8"/>
    <p:sldId id="266" r:id="rId9"/>
    <p:sldId id="267" r:id="rId10"/>
    <p:sldId id="275" r:id="rId11"/>
    <p:sldId id="276" r:id="rId12"/>
    <p:sldId id="282" r:id="rId13"/>
    <p:sldId id="283" r:id="rId14"/>
    <p:sldId id="280" r:id="rId15"/>
    <p:sldId id="268" r:id="rId16"/>
    <p:sldId id="269" r:id="rId17"/>
    <p:sldId id="278" r:id="rId18"/>
    <p:sldId id="270" r:id="rId19"/>
    <p:sldId id="271" r:id="rId20"/>
    <p:sldId id="279" r:id="rId21"/>
    <p:sldId id="273" r:id="rId22"/>
  </p:sldIdLst>
  <p:sldSz cx="9144000" cy="6858000" type="screen4x3"/>
  <p:notesSz cx="6858000" cy="9144000"/>
  <p:embeddedFontLst>
    <p:embeddedFont>
      <p:font typeface="나눔스퀘어" panose="020B0600000101010101" pitchFamily="50" charset="-127"/>
      <p:regular r:id="rId24"/>
    </p:embeddedFont>
    <p:embeddedFont>
      <p:font typeface="나눔스퀘어 ExtraBold" panose="020B0600000101010101" pitchFamily="50" charset="-127"/>
      <p:bold r:id="rId25"/>
    </p:embeddedFont>
    <p:embeddedFont>
      <p:font typeface="맑은 고딕" panose="020B0503020000020004" pitchFamily="50" charset="-127"/>
      <p:regular r:id="rId26"/>
      <p:bold r:id="rId27"/>
    </p:embeddedFont>
    <p:embeddedFont>
      <p:font typeface="맑은 고딕" panose="020B0503020000020004" pitchFamily="50" charset="-127"/>
      <p:regular r:id="rId26"/>
      <p:bold r:id="rId27"/>
    </p:embeddedFont>
    <p:embeddedFont>
      <p:font typeface="Aldhabi" panose="01000000000000000000" pitchFamily="2" charset="-78"/>
      <p:regular r:id="rId28"/>
    </p:embeddedFont>
    <p:embeddedFont>
      <p:font typeface="Maiandra GD" panose="020E0502030308020204" pitchFamily="3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BAB18"/>
    <a:srgbClr val="FFC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F4F04-8135-4707-8711-F55233E17630}" v="1092" dt="2019-03-10T17:37:00.421"/>
  </p1510:revLst>
</p1510:revInfo>
</file>

<file path=ppt/tableStyles.xml><?xml version="1.0" encoding="utf-8"?>
<a:tblStyleLst xmlns:a="http://schemas.openxmlformats.org/drawingml/2006/main" def="{E8DDEA22-DB7B-4741-84E6-9E638EE8555F}">
  <a:tblStyle styleId="{E8DDEA22-DB7B-4741-84E6-9E638EE8555F}" styleName="Table_0">
    <a:wholeTbl>
      <a:tcTxStyle b="off" i="off">
        <a:font>
          <a:latin typeface="맑은 고딕"/>
          <a:ea typeface="맑은 고딕"/>
          <a:cs typeface="맑은 고딕"/>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14" autoAdjust="0"/>
  </p:normalViewPr>
  <p:slideViewPr>
    <p:cSldViewPr snapToGrid="0">
      <p:cViewPr varScale="1">
        <p:scale>
          <a:sx n="74" d="100"/>
          <a:sy n="74" d="100"/>
        </p:scale>
        <p:origin x="171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남유선" userId="c5c0474d-318a-4504-b270-99912c9aca2f" providerId="ADAL" clId="{1F7F4F04-8135-4707-8711-F55233E17630}"/>
    <pc:docChg chg="undo redo custSel addSld delSld modSld">
      <pc:chgData name="남유선" userId="c5c0474d-318a-4504-b270-99912c9aca2f" providerId="ADAL" clId="{1F7F4F04-8135-4707-8711-F55233E17630}" dt="2019-03-10T17:37:00.420" v="1088" actId="207"/>
      <pc:docMkLst>
        <pc:docMk/>
      </pc:docMkLst>
      <pc:sldChg chg="modSp">
        <pc:chgData name="남유선" userId="c5c0474d-318a-4504-b270-99912c9aca2f" providerId="ADAL" clId="{1F7F4F04-8135-4707-8711-F55233E17630}" dt="2019-03-10T16:22:29.075" v="204" actId="2711"/>
        <pc:sldMkLst>
          <pc:docMk/>
          <pc:sldMk cId="0" sldId="256"/>
        </pc:sldMkLst>
        <pc:spChg chg="mod">
          <ac:chgData name="남유선" userId="c5c0474d-318a-4504-b270-99912c9aca2f" providerId="ADAL" clId="{1F7F4F04-8135-4707-8711-F55233E17630}" dt="2019-03-10T16:22:29.075" v="204" actId="2711"/>
          <ac:spMkLst>
            <pc:docMk/>
            <pc:sldMk cId="0" sldId="256"/>
            <ac:spMk id="160" creationId="{00000000-0000-0000-0000-000000000000}"/>
          </ac:spMkLst>
        </pc:spChg>
        <pc:spChg chg="mod">
          <ac:chgData name="남유선" userId="c5c0474d-318a-4504-b270-99912c9aca2f" providerId="ADAL" clId="{1F7F4F04-8135-4707-8711-F55233E17630}" dt="2019-03-10T16:22:29.075" v="204" actId="2711"/>
          <ac:spMkLst>
            <pc:docMk/>
            <pc:sldMk cId="0" sldId="256"/>
            <ac:spMk id="163" creationId="{00000000-0000-0000-0000-000000000000}"/>
          </ac:spMkLst>
        </pc:spChg>
        <pc:spChg chg="mod">
          <ac:chgData name="남유선" userId="c5c0474d-318a-4504-b270-99912c9aca2f" providerId="ADAL" clId="{1F7F4F04-8135-4707-8711-F55233E17630}" dt="2019-03-10T16:22:29.075" v="204" actId="2711"/>
          <ac:spMkLst>
            <pc:docMk/>
            <pc:sldMk cId="0" sldId="256"/>
            <ac:spMk id="164" creationId="{00000000-0000-0000-0000-000000000000}"/>
          </ac:spMkLst>
        </pc:spChg>
        <pc:spChg chg="mod">
          <ac:chgData name="남유선" userId="c5c0474d-318a-4504-b270-99912c9aca2f" providerId="ADAL" clId="{1F7F4F04-8135-4707-8711-F55233E17630}" dt="2019-03-10T16:22:29.075" v="204" actId="2711"/>
          <ac:spMkLst>
            <pc:docMk/>
            <pc:sldMk cId="0" sldId="256"/>
            <ac:spMk id="171" creationId="{00000000-0000-0000-0000-000000000000}"/>
          </ac:spMkLst>
        </pc:spChg>
      </pc:sldChg>
      <pc:sldChg chg="del">
        <pc:chgData name="남유선" userId="c5c0474d-318a-4504-b270-99912c9aca2f" providerId="ADAL" clId="{1F7F4F04-8135-4707-8711-F55233E17630}" dt="2019-03-10T16:20:46.886" v="202" actId="2696"/>
        <pc:sldMkLst>
          <pc:docMk/>
          <pc:sldMk cId="0" sldId="257"/>
        </pc:sldMkLst>
      </pc:sldChg>
      <pc:sldChg chg="delSp modSp">
        <pc:chgData name="남유선" userId="c5c0474d-318a-4504-b270-99912c9aca2f" providerId="ADAL" clId="{1F7F4F04-8135-4707-8711-F55233E17630}" dt="2019-03-10T16:23:31.608" v="209" actId="2711"/>
        <pc:sldMkLst>
          <pc:docMk/>
          <pc:sldMk cId="0" sldId="258"/>
        </pc:sldMkLst>
        <pc:spChg chg="mod">
          <ac:chgData name="남유선" userId="c5c0474d-318a-4504-b270-99912c9aca2f" providerId="ADAL" clId="{1F7F4F04-8135-4707-8711-F55233E17630}" dt="2019-03-10T16:23:31.608" v="209" actId="2711"/>
          <ac:spMkLst>
            <pc:docMk/>
            <pc:sldMk cId="0" sldId="258"/>
            <ac:spMk id="195" creationId="{00000000-0000-0000-0000-000000000000}"/>
          </ac:spMkLst>
        </pc:spChg>
        <pc:picChg chg="del">
          <ac:chgData name="남유선" userId="c5c0474d-318a-4504-b270-99912c9aca2f" providerId="ADAL" clId="{1F7F4F04-8135-4707-8711-F55233E17630}" dt="2019-03-10T16:22:49.095" v="206" actId="478"/>
          <ac:picMkLst>
            <pc:docMk/>
            <pc:sldMk cId="0" sldId="258"/>
            <ac:picMk id="194" creationId="{00000000-0000-0000-0000-000000000000}"/>
          </ac:picMkLst>
        </pc:picChg>
      </pc:sldChg>
      <pc:sldChg chg="modSp">
        <pc:chgData name="남유선" userId="c5c0474d-318a-4504-b270-99912c9aca2f" providerId="ADAL" clId="{1F7F4F04-8135-4707-8711-F55233E17630}" dt="2019-03-10T16:23:58.811" v="211" actId="2711"/>
        <pc:sldMkLst>
          <pc:docMk/>
          <pc:sldMk cId="0" sldId="259"/>
        </pc:sldMkLst>
        <pc:spChg chg="mod">
          <ac:chgData name="남유선" userId="c5c0474d-318a-4504-b270-99912c9aca2f" providerId="ADAL" clId="{1F7F4F04-8135-4707-8711-F55233E17630}" dt="2019-03-10T16:23:40.490" v="210" actId="2711"/>
          <ac:spMkLst>
            <pc:docMk/>
            <pc:sldMk cId="0" sldId="259"/>
            <ac:spMk id="203" creationId="{00000000-0000-0000-0000-000000000000}"/>
          </ac:spMkLst>
        </pc:spChg>
        <pc:spChg chg="mod">
          <ac:chgData name="남유선" userId="c5c0474d-318a-4504-b270-99912c9aca2f" providerId="ADAL" clId="{1F7F4F04-8135-4707-8711-F55233E17630}" dt="2019-03-10T16:23:58.811" v="211" actId="2711"/>
          <ac:spMkLst>
            <pc:docMk/>
            <pc:sldMk cId="0" sldId="259"/>
            <ac:spMk id="204" creationId="{00000000-0000-0000-0000-000000000000}"/>
          </ac:spMkLst>
        </pc:spChg>
        <pc:spChg chg="mod">
          <ac:chgData name="남유선" userId="c5c0474d-318a-4504-b270-99912c9aca2f" providerId="ADAL" clId="{1F7F4F04-8135-4707-8711-F55233E17630}" dt="2019-03-10T16:23:58.811" v="211" actId="2711"/>
          <ac:spMkLst>
            <pc:docMk/>
            <pc:sldMk cId="0" sldId="259"/>
            <ac:spMk id="205" creationId="{00000000-0000-0000-0000-000000000000}"/>
          </ac:spMkLst>
        </pc:spChg>
        <pc:spChg chg="mod">
          <ac:chgData name="남유선" userId="c5c0474d-318a-4504-b270-99912c9aca2f" providerId="ADAL" clId="{1F7F4F04-8135-4707-8711-F55233E17630}" dt="2019-03-10T16:23:58.811" v="211" actId="2711"/>
          <ac:spMkLst>
            <pc:docMk/>
            <pc:sldMk cId="0" sldId="259"/>
            <ac:spMk id="206" creationId="{00000000-0000-0000-0000-000000000000}"/>
          </ac:spMkLst>
        </pc:spChg>
      </pc:sldChg>
      <pc:sldChg chg="addSp delSp modSp">
        <pc:chgData name="남유선" userId="c5c0474d-318a-4504-b270-99912c9aca2f" providerId="ADAL" clId="{1F7F4F04-8135-4707-8711-F55233E17630}" dt="2019-03-10T16:24:24.742" v="218" actId="2711"/>
        <pc:sldMkLst>
          <pc:docMk/>
          <pc:sldMk cId="0" sldId="260"/>
        </pc:sldMkLst>
        <pc:spChg chg="add del mod">
          <ac:chgData name="남유선" userId="c5c0474d-318a-4504-b270-99912c9aca2f" providerId="ADAL" clId="{1F7F4F04-8135-4707-8711-F55233E17630}" dt="2019-03-10T16:24:15.885" v="212" actId="2711"/>
          <ac:spMkLst>
            <pc:docMk/>
            <pc:sldMk cId="0" sldId="260"/>
            <ac:spMk id="213" creationId="{00000000-0000-0000-0000-000000000000}"/>
          </ac:spMkLst>
        </pc:spChg>
        <pc:spChg chg="mod">
          <ac:chgData name="남유선" userId="c5c0474d-318a-4504-b270-99912c9aca2f" providerId="ADAL" clId="{1F7F4F04-8135-4707-8711-F55233E17630}" dt="2019-03-10T16:24:24.742" v="218" actId="2711"/>
          <ac:spMkLst>
            <pc:docMk/>
            <pc:sldMk cId="0" sldId="260"/>
            <ac:spMk id="215" creationId="{00000000-0000-0000-0000-000000000000}"/>
          </ac:spMkLst>
        </pc:spChg>
        <pc:spChg chg="mod">
          <ac:chgData name="남유선" userId="c5c0474d-318a-4504-b270-99912c9aca2f" providerId="ADAL" clId="{1F7F4F04-8135-4707-8711-F55233E17630}" dt="2019-03-10T16:24:15.885" v="212" actId="2711"/>
          <ac:spMkLst>
            <pc:docMk/>
            <pc:sldMk cId="0" sldId="260"/>
            <ac:spMk id="216" creationId="{00000000-0000-0000-0000-000000000000}"/>
          </ac:spMkLst>
        </pc:spChg>
      </pc:sldChg>
      <pc:sldChg chg="addSp delSp modSp">
        <pc:chgData name="남유선" userId="c5c0474d-318a-4504-b270-99912c9aca2f" providerId="ADAL" clId="{1F7F4F04-8135-4707-8711-F55233E17630}" dt="2019-03-10T16:24:39.101" v="220" actId="2711"/>
        <pc:sldMkLst>
          <pc:docMk/>
          <pc:sldMk cId="0" sldId="261"/>
        </pc:sldMkLst>
        <pc:spChg chg="mod">
          <ac:chgData name="남유선" userId="c5c0474d-318a-4504-b270-99912c9aca2f" providerId="ADAL" clId="{1F7F4F04-8135-4707-8711-F55233E17630}" dt="2019-03-10T16:24:35.497" v="219" actId="2711"/>
          <ac:spMkLst>
            <pc:docMk/>
            <pc:sldMk cId="0" sldId="261"/>
            <ac:spMk id="223" creationId="{00000000-0000-0000-0000-000000000000}"/>
          </ac:spMkLst>
        </pc:spChg>
        <pc:spChg chg="mod">
          <ac:chgData name="남유선" userId="c5c0474d-318a-4504-b270-99912c9aca2f" providerId="ADAL" clId="{1F7F4F04-8135-4707-8711-F55233E17630}" dt="2019-03-10T16:24:39.101" v="220" actId="2711"/>
          <ac:spMkLst>
            <pc:docMk/>
            <pc:sldMk cId="0" sldId="261"/>
            <ac:spMk id="225" creationId="{00000000-0000-0000-0000-000000000000}"/>
          </ac:spMkLst>
        </pc:spChg>
        <pc:spChg chg="add del mod">
          <ac:chgData name="남유선" userId="c5c0474d-318a-4504-b270-99912c9aca2f" providerId="ADAL" clId="{1F7F4F04-8135-4707-8711-F55233E17630}" dt="2019-03-10T16:16:20.362" v="35" actId="1076"/>
          <ac:spMkLst>
            <pc:docMk/>
            <pc:sldMk cId="0" sldId="261"/>
            <ac:spMk id="226" creationId="{00000000-0000-0000-0000-000000000000}"/>
          </ac:spMkLst>
        </pc:spChg>
      </pc:sldChg>
      <pc:sldChg chg="delSp modSp">
        <pc:chgData name="남유선" userId="c5c0474d-318a-4504-b270-99912c9aca2f" providerId="ADAL" clId="{1F7F4F04-8135-4707-8711-F55233E17630}" dt="2019-03-10T16:24:57.083" v="223" actId="2711"/>
        <pc:sldMkLst>
          <pc:docMk/>
          <pc:sldMk cId="0" sldId="262"/>
        </pc:sldMkLst>
        <pc:spChg chg="mod">
          <ac:chgData name="남유선" userId="c5c0474d-318a-4504-b270-99912c9aca2f" providerId="ADAL" clId="{1F7F4F04-8135-4707-8711-F55233E17630}" dt="2019-03-10T16:24:57.083" v="223" actId="2711"/>
          <ac:spMkLst>
            <pc:docMk/>
            <pc:sldMk cId="0" sldId="262"/>
            <ac:spMk id="234" creationId="{00000000-0000-0000-0000-000000000000}"/>
          </ac:spMkLst>
        </pc:spChg>
        <pc:picChg chg="del">
          <ac:chgData name="남유선" userId="c5c0474d-318a-4504-b270-99912c9aca2f" providerId="ADAL" clId="{1F7F4F04-8135-4707-8711-F55233E17630}" dt="2019-03-10T16:24:42.092" v="221" actId="478"/>
          <ac:picMkLst>
            <pc:docMk/>
            <pc:sldMk cId="0" sldId="262"/>
            <ac:picMk id="235" creationId="{00000000-0000-0000-0000-000000000000}"/>
          </ac:picMkLst>
        </pc:picChg>
      </pc:sldChg>
      <pc:sldChg chg="modSp">
        <pc:chgData name="남유선" userId="c5c0474d-318a-4504-b270-99912c9aca2f" providerId="ADAL" clId="{1F7F4F04-8135-4707-8711-F55233E17630}" dt="2019-03-10T16:25:17.488" v="226" actId="2711"/>
        <pc:sldMkLst>
          <pc:docMk/>
          <pc:sldMk cId="0" sldId="263"/>
        </pc:sldMkLst>
        <pc:spChg chg="mod">
          <ac:chgData name="남유선" userId="c5c0474d-318a-4504-b270-99912c9aca2f" providerId="ADAL" clId="{1F7F4F04-8135-4707-8711-F55233E17630}" dt="2019-03-10T16:25:12.691" v="225" actId="2711"/>
          <ac:spMkLst>
            <pc:docMk/>
            <pc:sldMk cId="0" sldId="263"/>
            <ac:spMk id="243" creationId="{00000000-0000-0000-0000-000000000000}"/>
          </ac:spMkLst>
        </pc:spChg>
        <pc:spChg chg="mod">
          <ac:chgData name="남유선" userId="c5c0474d-318a-4504-b270-99912c9aca2f" providerId="ADAL" clId="{1F7F4F04-8135-4707-8711-F55233E17630}" dt="2019-03-10T16:25:17.488" v="226" actId="2711"/>
          <ac:spMkLst>
            <pc:docMk/>
            <pc:sldMk cId="0" sldId="263"/>
            <ac:spMk id="244" creationId="{00000000-0000-0000-0000-000000000000}"/>
          </ac:spMkLst>
        </pc:spChg>
      </pc:sldChg>
      <pc:sldChg chg="modSp">
        <pc:chgData name="남유선" userId="c5c0474d-318a-4504-b270-99912c9aca2f" providerId="ADAL" clId="{1F7F4F04-8135-4707-8711-F55233E17630}" dt="2019-03-10T16:25:32.571" v="228" actId="2711"/>
        <pc:sldMkLst>
          <pc:docMk/>
          <pc:sldMk cId="0" sldId="264"/>
        </pc:sldMkLst>
        <pc:spChg chg="mod">
          <ac:chgData name="남유선" userId="c5c0474d-318a-4504-b270-99912c9aca2f" providerId="ADAL" clId="{1F7F4F04-8135-4707-8711-F55233E17630}" dt="2019-03-10T16:25:27.375" v="227" actId="2711"/>
          <ac:spMkLst>
            <pc:docMk/>
            <pc:sldMk cId="0" sldId="264"/>
            <ac:spMk id="253" creationId="{00000000-0000-0000-0000-000000000000}"/>
          </ac:spMkLst>
        </pc:spChg>
        <pc:spChg chg="mod">
          <ac:chgData name="남유선" userId="c5c0474d-318a-4504-b270-99912c9aca2f" providerId="ADAL" clId="{1F7F4F04-8135-4707-8711-F55233E17630}" dt="2019-03-10T16:25:32.571" v="228" actId="2711"/>
          <ac:spMkLst>
            <pc:docMk/>
            <pc:sldMk cId="0" sldId="264"/>
            <ac:spMk id="254" creationId="{00000000-0000-0000-0000-000000000000}"/>
          </ac:spMkLst>
        </pc:spChg>
      </pc:sldChg>
      <pc:sldChg chg="modSp">
        <pc:chgData name="남유선" userId="c5c0474d-318a-4504-b270-99912c9aca2f" providerId="ADAL" clId="{1F7F4F04-8135-4707-8711-F55233E17630}" dt="2019-03-10T16:25:47.560" v="231" actId="2711"/>
        <pc:sldMkLst>
          <pc:docMk/>
          <pc:sldMk cId="0" sldId="265"/>
        </pc:sldMkLst>
        <pc:spChg chg="mod">
          <ac:chgData name="남유선" userId="c5c0474d-318a-4504-b270-99912c9aca2f" providerId="ADAL" clId="{1F7F4F04-8135-4707-8711-F55233E17630}" dt="2019-03-10T16:25:41.939" v="230" actId="113"/>
          <ac:spMkLst>
            <pc:docMk/>
            <pc:sldMk cId="0" sldId="265"/>
            <ac:spMk id="263" creationId="{00000000-0000-0000-0000-000000000000}"/>
          </ac:spMkLst>
        </pc:spChg>
        <pc:spChg chg="mod">
          <ac:chgData name="남유선" userId="c5c0474d-318a-4504-b270-99912c9aca2f" providerId="ADAL" clId="{1F7F4F04-8135-4707-8711-F55233E17630}" dt="2019-03-10T16:25:47.560" v="231" actId="2711"/>
          <ac:spMkLst>
            <pc:docMk/>
            <pc:sldMk cId="0" sldId="265"/>
            <ac:spMk id="264" creationId="{00000000-0000-0000-0000-000000000000}"/>
          </ac:spMkLst>
        </pc:spChg>
      </pc:sldChg>
      <pc:sldChg chg="delSp modSp">
        <pc:chgData name="남유선" userId="c5c0474d-318a-4504-b270-99912c9aca2f" providerId="ADAL" clId="{1F7F4F04-8135-4707-8711-F55233E17630}" dt="2019-03-10T16:25:58.651" v="234" actId="2711"/>
        <pc:sldMkLst>
          <pc:docMk/>
          <pc:sldMk cId="0" sldId="266"/>
        </pc:sldMkLst>
        <pc:spChg chg="mod">
          <ac:chgData name="남유선" userId="c5c0474d-318a-4504-b270-99912c9aca2f" providerId="ADAL" clId="{1F7F4F04-8135-4707-8711-F55233E17630}" dt="2019-03-10T16:25:58.651" v="234" actId="2711"/>
          <ac:spMkLst>
            <pc:docMk/>
            <pc:sldMk cId="0" sldId="266"/>
            <ac:spMk id="274" creationId="{00000000-0000-0000-0000-000000000000}"/>
          </ac:spMkLst>
        </pc:spChg>
        <pc:picChg chg="del">
          <ac:chgData name="남유선" userId="c5c0474d-318a-4504-b270-99912c9aca2f" providerId="ADAL" clId="{1F7F4F04-8135-4707-8711-F55233E17630}" dt="2019-03-10T16:25:50.858" v="232" actId="478"/>
          <ac:picMkLst>
            <pc:docMk/>
            <pc:sldMk cId="0" sldId="266"/>
            <ac:picMk id="275" creationId="{00000000-0000-0000-0000-000000000000}"/>
          </ac:picMkLst>
        </pc:picChg>
      </pc:sldChg>
      <pc:sldChg chg="addSp modSp modAnim">
        <pc:chgData name="남유선" userId="c5c0474d-318a-4504-b270-99912c9aca2f" providerId="ADAL" clId="{1F7F4F04-8135-4707-8711-F55233E17630}" dt="2019-03-10T17:31:04.458" v="946"/>
        <pc:sldMkLst>
          <pc:docMk/>
          <pc:sldMk cId="0" sldId="267"/>
        </pc:sldMkLst>
        <pc:spChg chg="add mod">
          <ac:chgData name="남유선" userId="c5c0474d-318a-4504-b270-99912c9aca2f" providerId="ADAL" clId="{1F7F4F04-8135-4707-8711-F55233E17630}" dt="2019-03-10T17:29:47.185" v="933" actId="1076"/>
          <ac:spMkLst>
            <pc:docMk/>
            <pc:sldMk cId="0" sldId="267"/>
            <ac:spMk id="8" creationId="{A540CEA1-4BFE-4262-90E4-8A269C05CB01}"/>
          </ac:spMkLst>
        </pc:spChg>
        <pc:spChg chg="mod">
          <ac:chgData name="남유선" userId="c5c0474d-318a-4504-b270-99912c9aca2f" providerId="ADAL" clId="{1F7F4F04-8135-4707-8711-F55233E17630}" dt="2019-03-10T16:26:06.935" v="235" actId="2711"/>
          <ac:spMkLst>
            <pc:docMk/>
            <pc:sldMk cId="0" sldId="267"/>
            <ac:spMk id="283" creationId="{00000000-0000-0000-0000-000000000000}"/>
          </ac:spMkLst>
        </pc:spChg>
        <pc:spChg chg="mod">
          <ac:chgData name="남유선" userId="c5c0474d-318a-4504-b270-99912c9aca2f" providerId="ADAL" clId="{1F7F4F04-8135-4707-8711-F55233E17630}" dt="2019-03-10T16:26:17.676" v="236" actId="2711"/>
          <ac:spMkLst>
            <pc:docMk/>
            <pc:sldMk cId="0" sldId="267"/>
            <ac:spMk id="284" creationId="{00000000-0000-0000-0000-000000000000}"/>
          </ac:spMkLst>
        </pc:spChg>
        <pc:spChg chg="mod">
          <ac:chgData name="남유선" userId="c5c0474d-318a-4504-b270-99912c9aca2f" providerId="ADAL" clId="{1F7F4F04-8135-4707-8711-F55233E17630}" dt="2019-03-10T16:26:39.960" v="239" actId="1076"/>
          <ac:spMkLst>
            <pc:docMk/>
            <pc:sldMk cId="0" sldId="267"/>
            <ac:spMk id="285" creationId="{00000000-0000-0000-0000-000000000000}"/>
          </ac:spMkLst>
        </pc:spChg>
      </pc:sldChg>
      <pc:sldChg chg="delSp modSp">
        <pc:chgData name="남유선" userId="c5c0474d-318a-4504-b270-99912c9aca2f" providerId="ADAL" clId="{1F7F4F04-8135-4707-8711-F55233E17630}" dt="2019-03-10T16:27:28.647" v="247" actId="20577"/>
        <pc:sldMkLst>
          <pc:docMk/>
          <pc:sldMk cId="0" sldId="268"/>
        </pc:sldMkLst>
        <pc:spChg chg="mod">
          <ac:chgData name="남유선" userId="c5c0474d-318a-4504-b270-99912c9aca2f" providerId="ADAL" clId="{1F7F4F04-8135-4707-8711-F55233E17630}" dt="2019-03-10T16:27:28.647" v="247" actId="20577"/>
          <ac:spMkLst>
            <pc:docMk/>
            <pc:sldMk cId="0" sldId="268"/>
            <ac:spMk id="293" creationId="{00000000-0000-0000-0000-000000000000}"/>
          </ac:spMkLst>
        </pc:spChg>
        <pc:picChg chg="del">
          <ac:chgData name="남유선" userId="c5c0474d-318a-4504-b270-99912c9aca2f" providerId="ADAL" clId="{1F7F4F04-8135-4707-8711-F55233E17630}" dt="2019-03-10T16:27:11.714" v="243" actId="478"/>
          <ac:picMkLst>
            <pc:docMk/>
            <pc:sldMk cId="0" sldId="268"/>
            <ac:picMk id="294" creationId="{00000000-0000-0000-0000-000000000000}"/>
          </ac:picMkLst>
        </pc:picChg>
      </pc:sldChg>
      <pc:sldChg chg="modSp">
        <pc:chgData name="남유선" userId="c5c0474d-318a-4504-b270-99912c9aca2f" providerId="ADAL" clId="{1F7F4F04-8135-4707-8711-F55233E17630}" dt="2019-03-10T16:37:08.459" v="373" actId="2711"/>
        <pc:sldMkLst>
          <pc:docMk/>
          <pc:sldMk cId="0" sldId="269"/>
        </pc:sldMkLst>
        <pc:spChg chg="mod">
          <ac:chgData name="남유선" userId="c5c0474d-318a-4504-b270-99912c9aca2f" providerId="ADAL" clId="{1F7F4F04-8135-4707-8711-F55233E17630}" dt="2019-03-10T16:37:02.702" v="372" actId="2711"/>
          <ac:spMkLst>
            <pc:docMk/>
            <pc:sldMk cId="0" sldId="269"/>
            <ac:spMk id="302" creationId="{00000000-0000-0000-0000-000000000000}"/>
          </ac:spMkLst>
        </pc:spChg>
        <pc:spChg chg="mod">
          <ac:chgData name="남유선" userId="c5c0474d-318a-4504-b270-99912c9aca2f" providerId="ADAL" clId="{1F7F4F04-8135-4707-8711-F55233E17630}" dt="2019-03-10T16:37:08.459" v="373" actId="2711"/>
          <ac:spMkLst>
            <pc:docMk/>
            <pc:sldMk cId="0" sldId="269"/>
            <ac:spMk id="303" creationId="{00000000-0000-0000-0000-000000000000}"/>
          </ac:spMkLst>
        </pc:spChg>
      </pc:sldChg>
      <pc:sldChg chg="delSp modSp">
        <pc:chgData name="남유선" userId="c5c0474d-318a-4504-b270-99912c9aca2f" providerId="ADAL" clId="{1F7F4F04-8135-4707-8711-F55233E17630}" dt="2019-03-10T16:27:48.768" v="254" actId="2711"/>
        <pc:sldMkLst>
          <pc:docMk/>
          <pc:sldMk cId="0" sldId="270"/>
        </pc:sldMkLst>
        <pc:spChg chg="mod">
          <ac:chgData name="남유선" userId="c5c0474d-318a-4504-b270-99912c9aca2f" providerId="ADAL" clId="{1F7F4F04-8135-4707-8711-F55233E17630}" dt="2019-03-10T16:27:48.768" v="254" actId="2711"/>
          <ac:spMkLst>
            <pc:docMk/>
            <pc:sldMk cId="0" sldId="270"/>
            <ac:spMk id="311" creationId="{00000000-0000-0000-0000-000000000000}"/>
          </ac:spMkLst>
        </pc:spChg>
        <pc:picChg chg="del">
          <ac:chgData name="남유선" userId="c5c0474d-318a-4504-b270-99912c9aca2f" providerId="ADAL" clId="{1F7F4F04-8135-4707-8711-F55233E17630}" dt="2019-03-10T16:27:36.826" v="250" actId="478"/>
          <ac:picMkLst>
            <pc:docMk/>
            <pc:sldMk cId="0" sldId="270"/>
            <ac:picMk id="312" creationId="{00000000-0000-0000-0000-000000000000}"/>
          </ac:picMkLst>
        </pc:picChg>
      </pc:sldChg>
      <pc:sldChg chg="modSp">
        <pc:chgData name="남유선" userId="c5c0474d-318a-4504-b270-99912c9aca2f" providerId="ADAL" clId="{1F7F4F04-8135-4707-8711-F55233E17630}" dt="2019-03-10T16:28:09.138" v="257" actId="1076"/>
        <pc:sldMkLst>
          <pc:docMk/>
          <pc:sldMk cId="0" sldId="271"/>
        </pc:sldMkLst>
        <pc:spChg chg="mod">
          <ac:chgData name="남유선" userId="c5c0474d-318a-4504-b270-99912c9aca2f" providerId="ADAL" clId="{1F7F4F04-8135-4707-8711-F55233E17630}" dt="2019-03-10T16:28:03.872" v="256" actId="2711"/>
          <ac:spMkLst>
            <pc:docMk/>
            <pc:sldMk cId="0" sldId="271"/>
            <ac:spMk id="320" creationId="{00000000-0000-0000-0000-000000000000}"/>
          </ac:spMkLst>
        </pc:spChg>
        <pc:spChg chg="mod">
          <ac:chgData name="남유선" userId="c5c0474d-318a-4504-b270-99912c9aca2f" providerId="ADAL" clId="{1F7F4F04-8135-4707-8711-F55233E17630}" dt="2019-03-10T16:27:58.089" v="255" actId="2711"/>
          <ac:spMkLst>
            <pc:docMk/>
            <pc:sldMk cId="0" sldId="271"/>
            <ac:spMk id="321" creationId="{00000000-0000-0000-0000-000000000000}"/>
          </ac:spMkLst>
        </pc:spChg>
        <pc:spChg chg="mod">
          <ac:chgData name="남유선" userId="c5c0474d-318a-4504-b270-99912c9aca2f" providerId="ADAL" clId="{1F7F4F04-8135-4707-8711-F55233E17630}" dt="2019-03-10T16:27:58.089" v="255" actId="2711"/>
          <ac:spMkLst>
            <pc:docMk/>
            <pc:sldMk cId="0" sldId="271"/>
            <ac:spMk id="322" creationId="{00000000-0000-0000-0000-000000000000}"/>
          </ac:spMkLst>
        </pc:spChg>
        <pc:spChg chg="mod">
          <ac:chgData name="남유선" userId="c5c0474d-318a-4504-b270-99912c9aca2f" providerId="ADAL" clId="{1F7F4F04-8135-4707-8711-F55233E17630}" dt="2019-03-10T16:27:58.089" v="255" actId="2711"/>
          <ac:spMkLst>
            <pc:docMk/>
            <pc:sldMk cId="0" sldId="271"/>
            <ac:spMk id="323" creationId="{00000000-0000-0000-0000-000000000000}"/>
          </ac:spMkLst>
        </pc:spChg>
        <pc:spChg chg="mod">
          <ac:chgData name="남유선" userId="c5c0474d-318a-4504-b270-99912c9aca2f" providerId="ADAL" clId="{1F7F4F04-8135-4707-8711-F55233E17630}" dt="2019-03-10T16:27:58.089" v="255" actId="2711"/>
          <ac:spMkLst>
            <pc:docMk/>
            <pc:sldMk cId="0" sldId="271"/>
            <ac:spMk id="324" creationId="{00000000-0000-0000-0000-000000000000}"/>
          </ac:spMkLst>
        </pc:spChg>
        <pc:spChg chg="mod">
          <ac:chgData name="남유선" userId="c5c0474d-318a-4504-b270-99912c9aca2f" providerId="ADAL" clId="{1F7F4F04-8135-4707-8711-F55233E17630}" dt="2019-03-10T16:28:09.138" v="257" actId="1076"/>
          <ac:spMkLst>
            <pc:docMk/>
            <pc:sldMk cId="0" sldId="271"/>
            <ac:spMk id="325" creationId="{00000000-0000-0000-0000-000000000000}"/>
          </ac:spMkLst>
        </pc:spChg>
        <pc:spChg chg="mod">
          <ac:chgData name="남유선" userId="c5c0474d-318a-4504-b270-99912c9aca2f" providerId="ADAL" clId="{1F7F4F04-8135-4707-8711-F55233E17630}" dt="2019-03-10T16:27:58.089" v="255" actId="2711"/>
          <ac:spMkLst>
            <pc:docMk/>
            <pc:sldMk cId="0" sldId="271"/>
            <ac:spMk id="326" creationId="{00000000-0000-0000-0000-000000000000}"/>
          </ac:spMkLst>
        </pc:spChg>
      </pc:sldChg>
      <pc:sldChg chg="modSp">
        <pc:chgData name="남유선" userId="c5c0474d-318a-4504-b270-99912c9aca2f" providerId="ADAL" clId="{1F7F4F04-8135-4707-8711-F55233E17630}" dt="2019-03-10T16:29:24.211" v="266" actId="122"/>
        <pc:sldMkLst>
          <pc:docMk/>
          <pc:sldMk cId="0" sldId="272"/>
        </pc:sldMkLst>
        <pc:spChg chg="mod">
          <ac:chgData name="남유선" userId="c5c0474d-318a-4504-b270-99912c9aca2f" providerId="ADAL" clId="{1F7F4F04-8135-4707-8711-F55233E17630}" dt="2019-03-10T16:28:20.104" v="258" actId="2711"/>
          <ac:spMkLst>
            <pc:docMk/>
            <pc:sldMk cId="0" sldId="272"/>
            <ac:spMk id="338" creationId="{00000000-0000-0000-0000-000000000000}"/>
          </ac:spMkLst>
        </pc:spChg>
        <pc:graphicFrameChg chg="modGraphic">
          <ac:chgData name="남유선" userId="c5c0474d-318a-4504-b270-99912c9aca2f" providerId="ADAL" clId="{1F7F4F04-8135-4707-8711-F55233E17630}" dt="2019-03-10T16:29:24.211" v="266" actId="122"/>
          <ac:graphicFrameMkLst>
            <pc:docMk/>
            <pc:sldMk cId="0" sldId="272"/>
            <ac:graphicFrameMk id="337" creationId="{00000000-0000-0000-0000-000000000000}"/>
          </ac:graphicFrameMkLst>
        </pc:graphicFrameChg>
      </pc:sldChg>
      <pc:sldChg chg="modSp">
        <pc:chgData name="남유선" userId="c5c0474d-318a-4504-b270-99912c9aca2f" providerId="ADAL" clId="{1F7F4F04-8135-4707-8711-F55233E17630}" dt="2019-03-10T16:29:39.955" v="267" actId="2711"/>
        <pc:sldMkLst>
          <pc:docMk/>
          <pc:sldMk cId="0" sldId="273"/>
        </pc:sldMkLst>
        <pc:spChg chg="mod">
          <ac:chgData name="남유선" userId="c5c0474d-318a-4504-b270-99912c9aca2f" providerId="ADAL" clId="{1F7F4F04-8135-4707-8711-F55233E17630}" dt="2019-03-10T16:29:39.955" v="267" actId="2711"/>
          <ac:spMkLst>
            <pc:docMk/>
            <pc:sldMk cId="0" sldId="273"/>
            <ac:spMk id="344" creationId="{00000000-0000-0000-0000-000000000000}"/>
          </ac:spMkLst>
        </pc:spChg>
      </pc:sldChg>
      <pc:sldChg chg="addSp delSp modSp add">
        <pc:chgData name="남유선" userId="c5c0474d-318a-4504-b270-99912c9aca2f" providerId="ADAL" clId="{1F7F4F04-8135-4707-8711-F55233E17630}" dt="2019-03-10T16:22:43.648" v="205" actId="2711"/>
        <pc:sldMkLst>
          <pc:docMk/>
          <pc:sldMk cId="1216676150" sldId="274"/>
        </pc:sldMkLst>
        <pc:spChg chg="add del mod">
          <ac:chgData name="남유선" userId="c5c0474d-318a-4504-b270-99912c9aca2f" providerId="ADAL" clId="{1F7F4F04-8135-4707-8711-F55233E17630}" dt="2019-03-10T16:22:22.362" v="203" actId="2711"/>
          <ac:spMkLst>
            <pc:docMk/>
            <pc:sldMk cId="1216676150" sldId="274"/>
            <ac:spMk id="2" creationId="{186A37A1-2B5F-436D-9355-ADED0C1F9479}"/>
          </ac:spMkLst>
        </pc:spChg>
        <pc:spChg chg="del">
          <ac:chgData name="남유선" userId="c5c0474d-318a-4504-b270-99912c9aca2f" providerId="ADAL" clId="{1F7F4F04-8135-4707-8711-F55233E17630}" dt="2019-03-10T16:18:15.219" v="43" actId="478"/>
          <ac:spMkLst>
            <pc:docMk/>
            <pc:sldMk cId="1216676150" sldId="274"/>
            <ac:spMk id="176" creationId="{00000000-0000-0000-0000-000000000000}"/>
          </ac:spMkLst>
        </pc:spChg>
        <pc:spChg chg="del">
          <ac:chgData name="남유선" userId="c5c0474d-318a-4504-b270-99912c9aca2f" providerId="ADAL" clId="{1F7F4F04-8135-4707-8711-F55233E17630}" dt="2019-03-10T16:18:15.219" v="43" actId="478"/>
          <ac:spMkLst>
            <pc:docMk/>
            <pc:sldMk cId="1216676150" sldId="274"/>
            <ac:spMk id="177" creationId="{00000000-0000-0000-0000-000000000000}"/>
          </ac:spMkLst>
        </pc:spChg>
        <pc:spChg chg="del">
          <ac:chgData name="남유선" userId="c5c0474d-318a-4504-b270-99912c9aca2f" providerId="ADAL" clId="{1F7F4F04-8135-4707-8711-F55233E17630}" dt="2019-03-10T16:18:15.219" v="43" actId="478"/>
          <ac:spMkLst>
            <pc:docMk/>
            <pc:sldMk cId="1216676150" sldId="274"/>
            <ac:spMk id="178" creationId="{00000000-0000-0000-0000-000000000000}"/>
          </ac:spMkLst>
        </pc:spChg>
        <pc:spChg chg="del">
          <ac:chgData name="남유선" userId="c5c0474d-318a-4504-b270-99912c9aca2f" providerId="ADAL" clId="{1F7F4F04-8135-4707-8711-F55233E17630}" dt="2019-03-10T16:18:15.219" v="43" actId="478"/>
          <ac:spMkLst>
            <pc:docMk/>
            <pc:sldMk cId="1216676150" sldId="274"/>
            <ac:spMk id="179" creationId="{00000000-0000-0000-0000-000000000000}"/>
          </ac:spMkLst>
        </pc:spChg>
        <pc:spChg chg="mod">
          <ac:chgData name="남유선" userId="c5c0474d-318a-4504-b270-99912c9aca2f" providerId="ADAL" clId="{1F7F4F04-8135-4707-8711-F55233E17630}" dt="2019-03-10T16:22:43.648" v="205" actId="2711"/>
          <ac:spMkLst>
            <pc:docMk/>
            <pc:sldMk cId="1216676150" sldId="274"/>
            <ac:spMk id="186" creationId="{00000000-0000-0000-0000-000000000000}"/>
          </ac:spMkLst>
        </pc:spChg>
        <pc:picChg chg="del">
          <ac:chgData name="남유선" userId="c5c0474d-318a-4504-b270-99912c9aca2f" providerId="ADAL" clId="{1F7F4F04-8135-4707-8711-F55233E17630}" dt="2019-03-10T16:18:15.219" v="43" actId="478"/>
          <ac:picMkLst>
            <pc:docMk/>
            <pc:sldMk cId="1216676150" sldId="274"/>
            <ac:picMk id="181" creationId="{00000000-0000-0000-0000-000000000000}"/>
          </ac:picMkLst>
        </pc:picChg>
        <pc:picChg chg="del">
          <ac:chgData name="남유선" userId="c5c0474d-318a-4504-b270-99912c9aca2f" providerId="ADAL" clId="{1F7F4F04-8135-4707-8711-F55233E17630}" dt="2019-03-10T16:18:15.219" v="43" actId="478"/>
          <ac:picMkLst>
            <pc:docMk/>
            <pc:sldMk cId="1216676150" sldId="274"/>
            <ac:picMk id="182" creationId="{00000000-0000-0000-0000-000000000000}"/>
          </ac:picMkLst>
        </pc:picChg>
        <pc:picChg chg="del">
          <ac:chgData name="남유선" userId="c5c0474d-318a-4504-b270-99912c9aca2f" providerId="ADAL" clId="{1F7F4F04-8135-4707-8711-F55233E17630}" dt="2019-03-10T16:18:15.219" v="43" actId="478"/>
          <ac:picMkLst>
            <pc:docMk/>
            <pc:sldMk cId="1216676150" sldId="274"/>
            <ac:picMk id="183" creationId="{00000000-0000-0000-0000-000000000000}"/>
          </ac:picMkLst>
        </pc:picChg>
        <pc:picChg chg="del">
          <ac:chgData name="남유선" userId="c5c0474d-318a-4504-b270-99912c9aca2f" providerId="ADAL" clId="{1F7F4F04-8135-4707-8711-F55233E17630}" dt="2019-03-10T16:18:15.219" v="43" actId="478"/>
          <ac:picMkLst>
            <pc:docMk/>
            <pc:sldMk cId="1216676150" sldId="274"/>
            <ac:picMk id="184" creationId="{00000000-0000-0000-0000-000000000000}"/>
          </ac:picMkLst>
        </pc:picChg>
      </pc:sldChg>
      <pc:sldChg chg="modSp add">
        <pc:chgData name="남유선" userId="c5c0474d-318a-4504-b270-99912c9aca2f" providerId="ADAL" clId="{1F7F4F04-8135-4707-8711-F55233E17630}" dt="2019-03-10T16:30:08.421" v="283" actId="20577"/>
        <pc:sldMkLst>
          <pc:docMk/>
          <pc:sldMk cId="2233707245" sldId="275"/>
        </pc:sldMkLst>
        <pc:spChg chg="mod">
          <ac:chgData name="남유선" userId="c5c0474d-318a-4504-b270-99912c9aca2f" providerId="ADAL" clId="{1F7F4F04-8135-4707-8711-F55233E17630}" dt="2019-03-10T16:30:08.421" v="283" actId="20577"/>
          <ac:spMkLst>
            <pc:docMk/>
            <pc:sldMk cId="2233707245" sldId="275"/>
            <ac:spMk id="293" creationId="{00000000-0000-0000-0000-000000000000}"/>
          </ac:spMkLst>
        </pc:spChg>
      </pc:sldChg>
      <pc:sldChg chg="addSp modSp add">
        <pc:chgData name="남유선" userId="c5c0474d-318a-4504-b270-99912c9aca2f" providerId="ADAL" clId="{1F7F4F04-8135-4707-8711-F55233E17630}" dt="2019-03-10T17:36:04.363" v="1080" actId="20577"/>
        <pc:sldMkLst>
          <pc:docMk/>
          <pc:sldMk cId="3470063566" sldId="276"/>
        </pc:sldMkLst>
        <pc:spChg chg="mod">
          <ac:chgData name="남유선" userId="c5c0474d-318a-4504-b270-99912c9aca2f" providerId="ADAL" clId="{1F7F4F04-8135-4707-8711-F55233E17630}" dt="2019-03-10T17:36:04.363" v="1080" actId="20577"/>
          <ac:spMkLst>
            <pc:docMk/>
            <pc:sldMk cId="3470063566" sldId="276"/>
            <ac:spMk id="302" creationId="{00000000-0000-0000-0000-000000000000}"/>
          </ac:spMkLst>
        </pc:spChg>
        <pc:spChg chg="mod">
          <ac:chgData name="남유선" userId="c5c0474d-318a-4504-b270-99912c9aca2f" providerId="ADAL" clId="{1F7F4F04-8135-4707-8711-F55233E17630}" dt="2019-03-10T17:31:20.281" v="948" actId="20577"/>
          <ac:spMkLst>
            <pc:docMk/>
            <pc:sldMk cId="3470063566" sldId="276"/>
            <ac:spMk id="303" creationId="{00000000-0000-0000-0000-000000000000}"/>
          </ac:spMkLst>
        </pc:spChg>
        <pc:grpChg chg="add mod">
          <ac:chgData name="남유선" userId="c5c0474d-318a-4504-b270-99912c9aca2f" providerId="ADAL" clId="{1F7F4F04-8135-4707-8711-F55233E17630}" dt="2019-03-10T17:31:26.936" v="949" actId="1076"/>
          <ac:grpSpMkLst>
            <pc:docMk/>
            <pc:sldMk cId="3470063566" sldId="276"/>
            <ac:grpSpMk id="2" creationId="{2421DB50-801D-446A-889F-7B7A81035A5C}"/>
          </ac:grpSpMkLst>
        </pc:grpChg>
        <pc:picChg chg="add mod">
          <ac:chgData name="남유선" userId="c5c0474d-318a-4504-b270-99912c9aca2f" providerId="ADAL" clId="{1F7F4F04-8135-4707-8711-F55233E17630}" dt="2019-03-10T16:46:09.993" v="799" actId="164"/>
          <ac:picMkLst>
            <pc:docMk/>
            <pc:sldMk cId="3470063566" sldId="276"/>
            <ac:picMk id="7" creationId="{FDE0C0FD-BC6F-493E-A56F-AB2D6B80EFEA}"/>
          </ac:picMkLst>
        </pc:picChg>
        <pc:picChg chg="add mod">
          <ac:chgData name="남유선" userId="c5c0474d-318a-4504-b270-99912c9aca2f" providerId="ADAL" clId="{1F7F4F04-8135-4707-8711-F55233E17630}" dt="2019-03-10T16:49:50.019" v="927" actId="1076"/>
          <ac:picMkLst>
            <pc:docMk/>
            <pc:sldMk cId="3470063566" sldId="276"/>
            <ac:picMk id="8" creationId="{6AE2636B-E318-4AC9-A1F8-EB668077A328}"/>
          </ac:picMkLst>
        </pc:picChg>
        <pc:picChg chg="add mod">
          <ac:chgData name="남유선" userId="c5c0474d-318a-4504-b270-99912c9aca2f" providerId="ADAL" clId="{1F7F4F04-8135-4707-8711-F55233E17630}" dt="2019-03-10T16:49:53.077" v="928" actId="1076"/>
          <ac:picMkLst>
            <pc:docMk/>
            <pc:sldMk cId="3470063566" sldId="276"/>
            <ac:picMk id="9" creationId="{46286350-1640-4FE8-B2FA-6AD43E970ACC}"/>
          </ac:picMkLst>
        </pc:picChg>
      </pc:sldChg>
      <pc:sldChg chg="modSp add del">
        <pc:chgData name="남유선" userId="c5c0474d-318a-4504-b270-99912c9aca2f" providerId="ADAL" clId="{1F7F4F04-8135-4707-8711-F55233E17630}" dt="2019-03-10T16:45:41.143" v="792" actId="2696"/>
        <pc:sldMkLst>
          <pc:docMk/>
          <pc:sldMk cId="262950704" sldId="277"/>
        </pc:sldMkLst>
        <pc:spChg chg="mod">
          <ac:chgData name="남유선" userId="c5c0474d-318a-4504-b270-99912c9aca2f" providerId="ADAL" clId="{1F7F4F04-8135-4707-8711-F55233E17630}" dt="2019-03-10T16:37:54.076" v="436" actId="20577"/>
          <ac:spMkLst>
            <pc:docMk/>
            <pc:sldMk cId="262950704" sldId="277"/>
            <ac:spMk id="302" creationId="{00000000-0000-0000-0000-000000000000}"/>
          </ac:spMkLst>
        </pc:spChg>
      </pc:sldChg>
      <pc:sldChg chg="addSp delSp modSp">
        <pc:chgData name="남유선" userId="c5c0474d-318a-4504-b270-99912c9aca2f" providerId="ADAL" clId="{1F7F4F04-8135-4707-8711-F55233E17630}" dt="2019-03-10T17:37:00.420" v="1088" actId="207"/>
        <pc:sldMkLst>
          <pc:docMk/>
          <pc:sldMk cId="2590438774" sldId="277"/>
        </pc:sldMkLst>
        <pc:spChg chg="mod">
          <ac:chgData name="남유선" userId="c5c0474d-318a-4504-b270-99912c9aca2f" providerId="ADAL" clId="{1F7F4F04-8135-4707-8711-F55233E17630}" dt="2019-03-10T17:31:43.417" v="963" actId="20577"/>
          <ac:spMkLst>
            <pc:docMk/>
            <pc:sldMk cId="2590438774" sldId="277"/>
            <ac:spMk id="10" creationId="{6D4CFA1D-E5E7-470D-97F7-DB63F7D4594E}"/>
          </ac:spMkLst>
        </pc:spChg>
        <pc:spChg chg="mod">
          <ac:chgData name="남유선" userId="c5c0474d-318a-4504-b270-99912c9aca2f" providerId="ADAL" clId="{1F7F4F04-8135-4707-8711-F55233E17630}" dt="2019-03-10T17:31:40.611" v="961" actId="1076"/>
          <ac:spMkLst>
            <pc:docMk/>
            <pc:sldMk cId="2590438774" sldId="277"/>
            <ac:spMk id="18" creationId="{E6621F45-5574-40D6-BE39-BE0FADE8F734}"/>
          </ac:spMkLst>
        </pc:spChg>
        <pc:spChg chg="mod">
          <ac:chgData name="남유선" userId="c5c0474d-318a-4504-b270-99912c9aca2f" providerId="ADAL" clId="{1F7F4F04-8135-4707-8711-F55233E17630}" dt="2019-03-10T17:31:50.422" v="967" actId="20577"/>
          <ac:spMkLst>
            <pc:docMk/>
            <pc:sldMk cId="2590438774" sldId="277"/>
            <ac:spMk id="19" creationId="{221BF9D8-350D-4F8C-A2A3-893087A97BCB}"/>
          </ac:spMkLst>
        </pc:spChg>
        <pc:spChg chg="mod">
          <ac:chgData name="남유선" userId="c5c0474d-318a-4504-b270-99912c9aca2f" providerId="ADAL" clId="{1F7F4F04-8135-4707-8711-F55233E17630}" dt="2019-03-10T17:37:00.420" v="1088" actId="207"/>
          <ac:spMkLst>
            <pc:docMk/>
            <pc:sldMk cId="2590438774" sldId="277"/>
            <ac:spMk id="23" creationId="{8D1F016A-8E11-4DD0-8A90-69892076882D}"/>
          </ac:spMkLst>
        </pc:spChg>
        <pc:spChg chg="mod">
          <ac:chgData name="남유선" userId="c5c0474d-318a-4504-b270-99912c9aca2f" providerId="ADAL" clId="{1F7F4F04-8135-4707-8711-F55233E17630}" dt="2019-03-10T17:36:37.325" v="1085" actId="1076"/>
          <ac:spMkLst>
            <pc:docMk/>
            <pc:sldMk cId="2590438774" sldId="277"/>
            <ac:spMk id="25" creationId="{8247C384-4199-4EA7-82BA-697E3D56A202}"/>
          </ac:spMkLst>
        </pc:spChg>
        <pc:spChg chg="mod">
          <ac:chgData name="남유선" userId="c5c0474d-318a-4504-b270-99912c9aca2f" providerId="ADAL" clId="{1F7F4F04-8135-4707-8711-F55233E17630}" dt="2019-03-10T17:31:54.610" v="969" actId="20577"/>
          <ac:spMkLst>
            <pc:docMk/>
            <pc:sldMk cId="2590438774" sldId="277"/>
            <ac:spMk id="27" creationId="{3C2AEC33-9613-4910-B223-E25FEB579DF4}"/>
          </ac:spMkLst>
        </pc:spChg>
        <pc:spChg chg="mod">
          <ac:chgData name="남유선" userId="c5c0474d-318a-4504-b270-99912c9aca2f" providerId="ADAL" clId="{1F7F4F04-8135-4707-8711-F55233E17630}" dt="2019-03-10T17:31:47.393" v="965" actId="20577"/>
          <ac:spMkLst>
            <pc:docMk/>
            <pc:sldMk cId="2590438774" sldId="277"/>
            <ac:spMk id="31" creationId="{894147AA-72AD-4E28-AF24-64E905C8F8B5}"/>
          </ac:spMkLst>
        </pc:spChg>
        <pc:spChg chg="mod">
          <ac:chgData name="남유선" userId="c5c0474d-318a-4504-b270-99912c9aca2f" providerId="ADAL" clId="{1F7F4F04-8135-4707-8711-F55233E17630}" dt="2019-03-10T17:36:12.345" v="1081"/>
          <ac:spMkLst>
            <pc:docMk/>
            <pc:sldMk cId="2590438774" sldId="277"/>
            <ac:spMk id="302" creationId="{00000000-0000-0000-0000-000000000000}"/>
          </ac:spMkLst>
        </pc:spChg>
        <pc:cxnChg chg="add del mod">
          <ac:chgData name="남유선" userId="c5c0474d-318a-4504-b270-99912c9aca2f" providerId="ADAL" clId="{1F7F4F04-8135-4707-8711-F55233E17630}" dt="2019-03-10T17:32:41.001" v="978" actId="11529"/>
          <ac:cxnSpMkLst>
            <pc:docMk/>
            <pc:sldMk cId="2590438774" sldId="277"/>
            <ac:cxnSpMk id="3" creationId="{BF8833F4-D64F-4567-BF05-D79B7A28CC8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3230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4076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2048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3281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d0eece29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4d0eece295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7" name="Google Shape;2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346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d0eece29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g4d0eece295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480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333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1" name="Google Shape;34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d0eece29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4d0eece295_0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d0eece295_7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요즘 버려지는 옷이 얼마나 되는지 아시나요? 빠른 변화에 맞춰 저렴하고 빠르게 대용량으로 옷을 생산합니다. 그에 따라 많은 옷들이 버려지게 되지요. 심지어 입지도 않은 옷들이 말이죠. 한국에서만 연간 7만 2천톤 가량의 옷이 버려진다고 합니다.</a:t>
            </a:r>
            <a:endParaRPr/>
          </a:p>
          <a:p>
            <a:pPr marL="0" lvl="0" indent="0" algn="l" rtl="0">
              <a:lnSpc>
                <a:spcPct val="100000"/>
              </a:lnSpc>
              <a:spcBef>
                <a:spcPts val="0"/>
              </a:spcBef>
              <a:spcAft>
                <a:spcPts val="0"/>
              </a:spcAft>
              <a:buSzPts val="1100"/>
              <a:buNone/>
            </a:pPr>
            <a:r>
              <a:rPr lang="en-US"/>
              <a:t>그런데 여기서 버려지는 옷들이 어떤 문제를 일으키는지 아시나요? 심각한 환경오염을 야기합니다. 옷을 생산할때 많은 화학물질이 환경을 오염시키고, 버려지는 옷들이 쓰레기가 되어 골칫거리가 됩니다. 환경뿐만 아니라 옷을 입는 우리조차도 병들게 합니다. 뿐만 아니라 많은양의 옷을 빠른시간에 만들기 위해 노동자들이 저임금과 장시간 노동으로 고통받고 있다고 합니다.</a:t>
            </a:r>
            <a:endParaRPr/>
          </a:p>
        </p:txBody>
      </p:sp>
      <p:sp>
        <p:nvSpPr>
          <p:cNvPr id="198" name="Google Shape;198;g4d0eece295_7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d0eece29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언니이이 돈고 기다려..</a:t>
            </a:r>
            <a:endParaRPr/>
          </a:p>
          <a:p>
            <a:pPr marL="0" lvl="0" indent="0" algn="l" rtl="0">
              <a:spcBef>
                <a:spcPts val="0"/>
              </a:spcBef>
              <a:spcAft>
                <a:spcPts val="0"/>
              </a:spcAft>
              <a:buNone/>
            </a:pPr>
            <a:r>
              <a:rPr lang="en-US"/>
              <a:t>안갘ㅋㅋㅋㅋㅋㅋㅋ.!있짜나 아 언니네 ppt 칫솔!! 그거에서는 개발 내용이 있더라구 무슨 기능이 있는지? 뭐 이런 건 안해도 될까…?</a:t>
            </a:r>
            <a:endParaRPr/>
          </a:p>
          <a:p>
            <a:pPr marL="0" lvl="0" indent="0" algn="l" rtl="0">
              <a:spcBef>
                <a:spcPts val="0"/>
              </a:spcBef>
              <a:spcAft>
                <a:spcPts val="0"/>
              </a:spcAft>
              <a:buNone/>
            </a:pPr>
            <a:endParaRPr/>
          </a:p>
          <a:p>
            <a:pPr marL="0" lvl="0" indent="0" algn="l" rtl="0">
              <a:spcBef>
                <a:spcPts val="0"/>
              </a:spcBef>
              <a:spcAft>
                <a:spcPts val="0"/>
              </a:spcAft>
              <a:buNone/>
            </a:pPr>
            <a:r>
              <a:rPr lang="en-US"/>
              <a:t>근데 딱히 기능이라고 할 게 없어서 거래 어떤 방식으로 하는 지 에 대해 써야 할 거 같ㅇㄴ데 여기도 질문 들어올 거 같아서 대비해야할 거 같아</a:t>
            </a:r>
            <a:endParaRPr/>
          </a:p>
          <a:p>
            <a:pPr marL="0" lvl="0" indent="0" algn="l" rtl="0">
              <a:spcBef>
                <a:spcPts val="0"/>
              </a:spcBef>
              <a:spcAft>
                <a:spcPts val="0"/>
              </a:spcAft>
              <a:buNone/>
            </a:pPr>
            <a:r>
              <a:rPr lang="en-US"/>
              <a:t>아앙 오키오키 그걸 objectives 밑에 써볼까..? 아하 후훟ㅠㅠㅠ알게따 무슨 질문이 들어올까…? 나는 사실 질문 예상이 안돼...핳</a:t>
            </a:r>
            <a:endParaRPr/>
          </a:p>
          <a:p>
            <a:pPr marL="0" lvl="0" indent="0" algn="l" rtl="0">
              <a:spcBef>
                <a:spcPts val="0"/>
              </a:spcBef>
              <a:spcAft>
                <a:spcPts val="0"/>
              </a:spcAft>
              <a:buNone/>
            </a:pPr>
            <a:r>
              <a:rPr lang="en-US"/>
              <a:t>남상이 또 가상화폐 굉장히 예리해가지구…</a:t>
            </a:r>
            <a:endParaRPr/>
          </a:p>
          <a:p>
            <a:pPr marL="0" lvl="0" indent="0" algn="l" rtl="0">
              <a:spcBef>
                <a:spcPts val="0"/>
              </a:spcBef>
              <a:spcAft>
                <a:spcPts val="0"/>
              </a:spcAft>
              <a:buNone/>
            </a:pPr>
            <a:r>
              <a:rPr lang="en-US"/>
              <a:t>아 몰라 걱정 한가득이야ㅠㅠㅠㅠ</a:t>
            </a:r>
            <a:endParaRPr/>
          </a:p>
          <a:p>
            <a:pPr marL="0" lvl="0" indent="0" algn="l" rtl="0">
              <a:spcBef>
                <a:spcPts val="0"/>
              </a:spcBef>
              <a:spcAft>
                <a:spcPts val="0"/>
              </a:spcAft>
              <a:buNone/>
            </a:pPr>
            <a:r>
              <a:rPr lang="en-US"/>
              <a:t>결재 하려면 사업머시기머시기 이런거 필요하다고 물어보기도 하구</a:t>
            </a:r>
            <a:endParaRPr/>
          </a:p>
          <a:p>
            <a:pPr marL="0" lvl="0" indent="0" algn="l" rtl="0">
              <a:spcBef>
                <a:spcPts val="0"/>
              </a:spcBef>
              <a:spcAft>
                <a:spcPts val="0"/>
              </a:spcAft>
              <a:buNone/>
            </a:pPr>
            <a:r>
              <a:rPr lang="en-US"/>
              <a:t>가상화폐 단점들 막 이야기하면서 어떻게 해결할거냐.. 이미 우리가 문제를 알고있는데 해결책을 찾지 못한 게 문제지..</a:t>
            </a:r>
            <a:endParaRPr/>
          </a:p>
          <a:p>
            <a:pPr marL="0" lvl="0" indent="0" algn="l" rtl="0">
              <a:spcBef>
                <a:spcPts val="0"/>
              </a:spcBef>
              <a:spcAft>
                <a:spcPts val="0"/>
              </a:spcAft>
              <a:buNone/>
            </a:pPr>
            <a:endParaRPr/>
          </a:p>
        </p:txBody>
      </p:sp>
      <p:sp>
        <p:nvSpPr>
          <p:cNvPr id="229" name="Google Shape;229;g4d0eece295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최근 중고 시장은 크게 성장하고 있습니다. </a:t>
            </a:r>
            <a:endParaRPr/>
          </a:p>
          <a:p>
            <a:pPr marL="0" lvl="0" indent="0" algn="l" rtl="0">
              <a:spcBef>
                <a:spcPts val="0"/>
              </a:spcBef>
              <a:spcAft>
                <a:spcPts val="0"/>
              </a:spcAft>
              <a:buNone/>
            </a:pPr>
            <a:r>
              <a:rPr lang="en-US"/>
              <a:t>중고 시장에서는 옷부터 가전제품, 전자제품 심지어는 집까지 거래되고 있는 등 일반 시장에서 살 수 있는 모든  제품군을 살 수 있습니다.</a:t>
            </a:r>
            <a:endParaRPr/>
          </a:p>
          <a:p>
            <a:pPr marL="0" lvl="0" indent="0" algn="l" rtl="0">
              <a:spcBef>
                <a:spcPts val="0"/>
              </a:spcBef>
              <a:spcAft>
                <a:spcPts val="0"/>
              </a:spcAft>
              <a:buNone/>
            </a:pPr>
            <a:r>
              <a:rPr lang="en-US">
                <a:solidFill>
                  <a:schemeClr val="dk1"/>
                </a:solidFill>
              </a:rPr>
              <a:t>쓰지 않은 물건을 </a:t>
            </a:r>
            <a:r>
              <a:rPr lang="en-US"/>
              <a:t>중고로 팔면서 판매자는 돈을 벌 수 있고</a:t>
            </a:r>
            <a:endParaRPr/>
          </a:p>
          <a:p>
            <a:pPr marL="0" lvl="0" indent="0" algn="l" rtl="0">
              <a:spcBef>
                <a:spcPts val="0"/>
              </a:spcBef>
              <a:spcAft>
                <a:spcPts val="0"/>
              </a:spcAft>
              <a:buNone/>
            </a:pPr>
            <a:r>
              <a:rPr lang="en-US"/>
              <a:t>구매자는 새로운 상품 보다는 싼 값으로 살 수 있으므로 가성비를 고려하면 합리적이어서 많은 사람들이 중고 거래를 이용합니다.</a:t>
            </a:r>
            <a:endParaRPr/>
          </a:p>
          <a:p>
            <a:pPr marL="0" lvl="0" indent="0" algn="l" rtl="0">
              <a:spcBef>
                <a:spcPts val="0"/>
              </a:spcBef>
              <a:spcAft>
                <a:spcPts val="0"/>
              </a:spcAft>
              <a:buNone/>
            </a:pPr>
            <a:r>
              <a:rPr lang="en-US"/>
              <a:t>그리고 네이버의 중고나라, 번개 장터, 당근 마켓 등등 다양한 커뮤니티 또는 애플리케이션을 통해서 중고 거래는 이루어지고 있습니다.</a:t>
            </a:r>
            <a:endParaRPr/>
          </a:p>
          <a:p>
            <a:pPr marL="0" lvl="0" indent="0" algn="l" rtl="0">
              <a:spcBef>
                <a:spcPts val="0"/>
              </a:spcBef>
              <a:spcAft>
                <a:spcPts val="0"/>
              </a:spcAft>
              <a:buNone/>
            </a:pPr>
            <a:endParaRPr/>
          </a:p>
        </p:txBody>
      </p:sp>
      <p:sp>
        <p:nvSpPr>
          <p:cNvPr id="238" name="Google Shape;23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d0eece29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4d0eece295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d0eece29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r>
              <a:rPr lang="en-US" sz="1000">
                <a:solidFill>
                  <a:schemeClr val="dk1"/>
                </a:solidFill>
              </a:rPr>
              <a:t>버려지는 옷들을 효율적으로 처리하기 위해 옷을 공유하는 것을 제안한다.</a:t>
            </a:r>
            <a:endParaRPr sz="1000">
              <a:solidFill>
                <a:schemeClr val="dk1"/>
              </a:solidFill>
            </a:endParaRPr>
          </a:p>
        </p:txBody>
      </p:sp>
      <p:sp>
        <p:nvSpPr>
          <p:cNvPr id="278" name="Google Shape;278;g4d0eece295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d0eece29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4d0eece295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57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89" name="Google Shape;8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5" name="Google Shape;95;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dk1"/>
              </a:buClr>
              <a:buSzPts val="4000"/>
              <a:buFont typeface="Malgun Gothic"/>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01" name="Google Shape;10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07" name="Google Shape;107;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08" name="Google Shape;10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4400"/>
              <a:buFont typeface="Malgu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14" name="Google Shape;114;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15" name="Google Shape;115;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16" name="Google Shape;116;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17" name="Google Shape;117;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125"/>
        <p:cNvGrpSpPr/>
        <p:nvPr/>
      </p:nvGrpSpPr>
      <p:grpSpPr>
        <a:xfrm>
          <a:off x="0" y="0"/>
          <a:ext cx="0" cy="0"/>
          <a:chOff x="0" y="0"/>
          <a:chExt cx="0" cy="0"/>
        </a:xfrm>
      </p:grpSpPr>
      <p:sp>
        <p:nvSpPr>
          <p:cNvPr id="126" name="Google Shape;12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Malgun Gothic"/>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2" name="Google Shape;132;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3" name="Google Shape;133;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Malgun Gothic"/>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139" name="Google Shape;139;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40" name="Google Shape;140;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Malgun Gothic"/>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6" name="Google Shape;146;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2" name="Google Shape;15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Malgun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Malgun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Malgun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Malgun Gothic"/>
                <a:ea typeface="Malgun Gothic"/>
                <a:cs typeface="Malgun Gothic"/>
                <a:sym typeface="Malgun Gothic"/>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Malgun Gothic"/>
                <a:ea typeface="Malgun Gothic"/>
                <a:cs typeface="Malgun Gothic"/>
                <a:sym typeface="Malgun Gothic"/>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9F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9FA"/>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83" name="Google Shape;83;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4" name="Google Shape;84;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5" name="Google Shape;8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google.com/url?sa=i&amp;rct=j&amp;q=&amp;esrc=s&amp;source=images&amp;cd=&amp;ved=2ahUKEwiIm66ysIThAhXB7mEKHd69DzoQjRx6BAgBEAU&amp;url=http%3A%2F%2Fchittagongit.com%2Ficon%2Ficon-locker-26.html&amp;psig=AOvVaw0wEBJMzZRHBCep-WJgGDTJ&amp;ust=1552747228773264"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hyperlink" Target="https://www.google.com/url?sa=i&amp;rct=j&amp;q=&amp;esrc=s&amp;source=images&amp;cd=&amp;ved=2ahUKEwiIm66ysIThAhXB7mEKHd69DzoQjRx6BAgBEAU&amp;url=http%3A%2F%2Fchittagongit.com%2Ficon%2Ficon-locker-26.html&amp;psig=AOvVaw0wEBJMzZRHBCep-WJgGDTJ&amp;ust=1552747228773264"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5"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2001903"/>
            <a:ext cx="9144000" cy="3060340"/>
          </a:xfrm>
          <a:prstGeom prst="rect">
            <a:avLst/>
          </a:prstGeom>
          <a:noFill/>
          <a:ln>
            <a:noFill/>
          </a:ln>
          <a:effectLst>
            <a:outerShdw blurRad="50800" dist="38100" dir="2700000" algn="tl" rotWithShape="0">
              <a:srgbClr val="000000">
                <a:alpha val="40000"/>
              </a:srgbClr>
            </a:outerShdw>
          </a:effectLst>
        </p:spPr>
      </p:pic>
      <p:sp>
        <p:nvSpPr>
          <p:cNvPr id="160" name="Google Shape;160;p25"/>
          <p:cNvSpPr txBox="1">
            <a:spLocks noGrp="1"/>
          </p:cNvSpPr>
          <p:nvPr>
            <p:ph type="subTitle" idx="1"/>
          </p:nvPr>
        </p:nvSpPr>
        <p:spPr>
          <a:xfrm>
            <a:off x="-441185" y="2119794"/>
            <a:ext cx="2599094" cy="42230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lt1"/>
              </a:buClr>
              <a:buSzPts val="2000"/>
              <a:buNone/>
            </a:pPr>
            <a:r>
              <a:rPr lang="en-US" sz="2000" dirty="0">
                <a:solidFill>
                  <a:schemeClr val="lt1"/>
                </a:solidFill>
                <a:latin typeface="나눔스퀘어" panose="020B0600000101010101" pitchFamily="50" charset="-127"/>
                <a:ea typeface="나눔스퀘어" panose="020B0600000101010101" pitchFamily="50" charset="-127"/>
                <a:sym typeface="Malgun Gothic"/>
              </a:rPr>
              <a:t>Capstone(2) 04</a:t>
            </a:r>
            <a:endParaRPr dirty="0">
              <a:latin typeface="나눔스퀘어" panose="020B0600000101010101" pitchFamily="50" charset="-127"/>
              <a:ea typeface="나눔스퀘어" panose="020B0600000101010101" pitchFamily="50" charset="-127"/>
            </a:endParaRPr>
          </a:p>
          <a:p>
            <a:pPr marL="0" lvl="0" indent="0" algn="ctr" rtl="0">
              <a:spcBef>
                <a:spcPts val="480"/>
              </a:spcBef>
              <a:spcAft>
                <a:spcPts val="0"/>
              </a:spcAft>
              <a:buClr>
                <a:srgbClr val="888888"/>
              </a:buClr>
              <a:buSzPts val="2400"/>
              <a:buNone/>
            </a:pPr>
            <a:endParaRPr sz="2400" b="1" dirty="0">
              <a:solidFill>
                <a:schemeClr val="lt1"/>
              </a:solidFill>
              <a:latin typeface="나눔스퀘어" panose="020B0600000101010101" pitchFamily="50" charset="-127"/>
              <a:ea typeface="나눔스퀘어" panose="020B0600000101010101" pitchFamily="50" charset="-127"/>
              <a:sym typeface="Malgun Gothic"/>
            </a:endParaRPr>
          </a:p>
          <a:p>
            <a:pPr marL="0" lvl="0" indent="0" algn="ctr" rtl="0">
              <a:spcBef>
                <a:spcPts val="640"/>
              </a:spcBef>
              <a:spcAft>
                <a:spcPts val="0"/>
              </a:spcAft>
              <a:buClr>
                <a:srgbClr val="888888"/>
              </a:buClr>
              <a:buSzPts val="3200"/>
              <a:buNone/>
            </a:pPr>
            <a:endParaRPr b="1" dirty="0">
              <a:solidFill>
                <a:schemeClr val="lt1"/>
              </a:solidFill>
              <a:latin typeface="나눔스퀘어" panose="020B0600000101010101" pitchFamily="50" charset="-127"/>
              <a:ea typeface="나눔스퀘어" panose="020B0600000101010101" pitchFamily="50" charset="-127"/>
              <a:sym typeface="Malgun Gothic"/>
            </a:endParaRPr>
          </a:p>
        </p:txBody>
      </p:sp>
      <p:cxnSp>
        <p:nvCxnSpPr>
          <p:cNvPr id="161" name="Google Shape;161;p25"/>
          <p:cNvCxnSpPr/>
          <p:nvPr/>
        </p:nvCxnSpPr>
        <p:spPr>
          <a:xfrm>
            <a:off x="0" y="2060848"/>
            <a:ext cx="9144000" cy="0"/>
          </a:xfrm>
          <a:prstGeom prst="straightConnector1">
            <a:avLst/>
          </a:prstGeom>
          <a:noFill/>
          <a:ln w="28575" cap="flat" cmpd="sng">
            <a:solidFill>
              <a:srgbClr val="F8F9FA"/>
            </a:solidFill>
            <a:prstDash val="dash"/>
            <a:round/>
            <a:headEnd type="none" w="sm" len="sm"/>
            <a:tailEnd type="none" w="sm" len="sm"/>
          </a:ln>
        </p:spPr>
      </p:cxnSp>
      <p:cxnSp>
        <p:nvCxnSpPr>
          <p:cNvPr id="162" name="Google Shape;162;p25"/>
          <p:cNvCxnSpPr/>
          <p:nvPr/>
        </p:nvCxnSpPr>
        <p:spPr>
          <a:xfrm>
            <a:off x="35496" y="4941168"/>
            <a:ext cx="9144000" cy="0"/>
          </a:xfrm>
          <a:prstGeom prst="straightConnector1">
            <a:avLst/>
          </a:prstGeom>
          <a:noFill/>
          <a:ln w="28575" cap="flat" cmpd="sng">
            <a:solidFill>
              <a:srgbClr val="F8F9FA"/>
            </a:solidFill>
            <a:prstDash val="dash"/>
            <a:round/>
            <a:headEnd type="none" w="sm" len="sm"/>
            <a:tailEnd type="none" w="sm" len="sm"/>
          </a:ln>
        </p:spPr>
      </p:cxnSp>
      <p:sp>
        <p:nvSpPr>
          <p:cNvPr id="163" name="Google Shape;163;p25"/>
          <p:cNvSpPr txBox="1"/>
          <p:nvPr/>
        </p:nvSpPr>
        <p:spPr>
          <a:xfrm>
            <a:off x="5905245" y="5276241"/>
            <a:ext cx="21030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u="none" strike="noStrike" cap="none">
                <a:solidFill>
                  <a:schemeClr val="dk1"/>
                </a:solidFill>
                <a:latin typeface="나눔스퀘어" panose="020B0600000101010101" pitchFamily="50" charset="-127"/>
                <a:ea typeface="나눔스퀘어" panose="020B0600000101010101" pitchFamily="50" charset="-127"/>
                <a:cs typeface="Malgun Gothic"/>
                <a:sym typeface="Malgun Gothic"/>
              </a:rPr>
              <a:t>GoNaMi</a:t>
            </a:r>
            <a:endParaRPr sz="200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
        <p:nvSpPr>
          <p:cNvPr id="164" name="Google Shape;164;p25"/>
          <p:cNvSpPr txBox="1"/>
          <p:nvPr/>
        </p:nvSpPr>
        <p:spPr>
          <a:xfrm>
            <a:off x="5905250" y="5799434"/>
            <a:ext cx="2883000" cy="907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600">
                <a:solidFill>
                  <a:schemeClr val="dk1"/>
                </a:solidFill>
                <a:latin typeface="나눔스퀘어" panose="020B0600000101010101" pitchFamily="50" charset="-127"/>
                <a:ea typeface="나눔스퀘어" panose="020B0600000101010101" pitchFamily="50" charset="-127"/>
                <a:cs typeface="Malgun Gothic"/>
                <a:sym typeface="Malgun Gothic"/>
              </a:rPr>
              <a:t>20160040 Hoyun Ko</a:t>
            </a:r>
            <a:endParaRPr>
              <a:latin typeface="나눔스퀘어" panose="020B0600000101010101" pitchFamily="50" charset="-127"/>
              <a:ea typeface="나눔스퀘어" panose="020B0600000101010101" pitchFamily="50" charset="-127"/>
            </a:endParaRPr>
          </a:p>
          <a:p>
            <a:pPr marL="0" marR="0" lvl="0" indent="0" algn="just" rtl="0">
              <a:spcBef>
                <a:spcPts val="0"/>
              </a:spcBef>
              <a:spcAft>
                <a:spcPts val="0"/>
              </a:spcAft>
              <a:buNone/>
            </a:pPr>
            <a:r>
              <a:rPr lang="en-US" sz="1600">
                <a:solidFill>
                  <a:schemeClr val="dk1"/>
                </a:solidFill>
                <a:latin typeface="나눔스퀘어" panose="020B0600000101010101" pitchFamily="50" charset="-127"/>
                <a:ea typeface="나눔스퀘어" panose="020B0600000101010101" pitchFamily="50" charset="-127"/>
                <a:cs typeface="Malgun Gothic"/>
                <a:sym typeface="Malgun Gothic"/>
              </a:rPr>
              <a:t>20163228 Yuseon Nam</a:t>
            </a:r>
            <a:endParaRPr>
              <a:latin typeface="나눔스퀘어" panose="020B0600000101010101" pitchFamily="50" charset="-127"/>
              <a:ea typeface="나눔스퀘어" panose="020B0600000101010101" pitchFamily="50" charset="-127"/>
            </a:endParaRPr>
          </a:p>
          <a:p>
            <a:pPr marL="0" marR="0" lvl="0" indent="0" algn="just" rtl="0">
              <a:spcBef>
                <a:spcPts val="0"/>
              </a:spcBef>
              <a:spcAft>
                <a:spcPts val="0"/>
              </a:spcAft>
              <a:buNone/>
            </a:pPr>
            <a:r>
              <a:rPr lang="en-US" sz="1600">
                <a:solidFill>
                  <a:schemeClr val="dk1"/>
                </a:solidFill>
                <a:latin typeface="나눔스퀘어" panose="020B0600000101010101" pitchFamily="50" charset="-127"/>
                <a:ea typeface="나눔스퀘어" panose="020B0600000101010101" pitchFamily="50" charset="-127"/>
                <a:cs typeface="Malgun Gothic"/>
                <a:sym typeface="Malgun Gothic"/>
              </a:rPr>
              <a:t>20164897 Seungyun Lee</a:t>
            </a:r>
            <a:endParaRPr sz="160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
        <p:nvSpPr>
          <p:cNvPr id="2" name="TextBox 1"/>
          <p:cNvSpPr txBox="1"/>
          <p:nvPr/>
        </p:nvSpPr>
        <p:spPr>
          <a:xfrm>
            <a:off x="3031947" y="3768845"/>
            <a:ext cx="5992346" cy="1107996"/>
          </a:xfrm>
          <a:prstGeom prst="rect">
            <a:avLst/>
          </a:prstGeom>
          <a:noFill/>
        </p:spPr>
        <p:txBody>
          <a:bodyPr wrap="none" rtlCol="0">
            <a:spAutoFit/>
          </a:bodyPr>
          <a:lstStyle/>
          <a:p>
            <a:r>
              <a:rPr lang="en-US" altLang="ko-KR" sz="6600" dirty="0">
                <a:solidFill>
                  <a:srgbClr val="003300"/>
                </a:solidFill>
                <a:latin typeface="Maiandra GD" panose="020E0502030308020204" pitchFamily="34" charset="0"/>
                <a:ea typeface="나눔스퀘어" panose="020B0600000101010101" pitchFamily="50" charset="-127"/>
                <a:cs typeface="Aldhabi" panose="01000000000000000000" pitchFamily="2" charset="-78"/>
              </a:rPr>
              <a:t>Book Box Book</a:t>
            </a:r>
            <a:endParaRPr lang="ko-KR" altLang="en-US" sz="6600" dirty="0">
              <a:solidFill>
                <a:srgbClr val="003300"/>
              </a:solidFill>
              <a:latin typeface="Maiandra GD" panose="020E0502030308020204" pitchFamily="34" charset="0"/>
              <a:ea typeface="나눔스퀘어" panose="020B0600000101010101" pitchFamily="50" charset="-127"/>
              <a:cs typeface="Aldhabi" panose="01000000000000000000"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218206" y="-96080"/>
            <a:ext cx="7096994"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Malgun Gothic"/>
                <a:ea typeface="Malgun Gothic"/>
                <a:cs typeface="Malgun Gothic"/>
                <a:sym typeface="Malgun Gothic"/>
              </a:rPr>
              <a:t>4. Development Content</a:t>
            </a:r>
            <a:endParaRPr lang="en-US" sz="3000" dirty="0">
              <a:solidFill>
                <a:srgbClr val="274E13"/>
              </a:solidFill>
              <a:latin typeface="Malgun Gothic"/>
              <a:ea typeface="Malgun Gothic"/>
              <a:cs typeface="Malgun Gothic"/>
              <a:sym typeface="Malgun Gothic"/>
            </a:endParaRPr>
          </a:p>
        </p:txBody>
      </p:sp>
      <p:sp>
        <p:nvSpPr>
          <p:cNvPr id="6" name="Google Shape;303;p38">
            <a:extLst>
              <a:ext uri="{FF2B5EF4-FFF2-40B4-BE49-F238E27FC236}">
                <a16:creationId xmlns:a16="http://schemas.microsoft.com/office/drawing/2014/main" id="{23684515-FAEA-46CE-B442-21B1CF9FBAD1}"/>
              </a:ext>
            </a:extLst>
          </p:cNvPr>
          <p:cNvSpPr txBox="1"/>
          <p:nvPr/>
        </p:nvSpPr>
        <p:spPr>
          <a:xfrm>
            <a:off x="497355" y="1133279"/>
            <a:ext cx="8056609" cy="5072032"/>
          </a:xfrm>
          <a:prstGeom prst="rect">
            <a:avLst/>
          </a:prstGeom>
          <a:noFill/>
          <a:ln>
            <a:noFill/>
          </a:ln>
        </p:spPr>
        <p:txBody>
          <a:bodyPr spcFirstLastPara="1" wrap="square" lIns="91425" tIns="45700" rIns="91425" bIns="45700" anchor="t" anchorCtr="0">
            <a:noAutofit/>
          </a:bodyPr>
          <a:lstStyle/>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Application</a:t>
            </a:r>
          </a:p>
          <a:p>
            <a:pPr marL="101600" marR="0" lvl="0" algn="l" rtl="0">
              <a:lnSpc>
                <a:spcPct val="250000"/>
              </a:lnSpc>
              <a:spcBef>
                <a:spcPts val="0"/>
              </a:spcBef>
              <a:spcAft>
                <a:spcPts val="0"/>
              </a:spcAft>
              <a:buClr>
                <a:schemeClr val="dk1"/>
              </a:buClr>
              <a:buSzPts val="2000"/>
            </a:pPr>
            <a:endParaRPr lang="en-US" altLang="ko-K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387350" indent="-285750">
              <a:lnSpc>
                <a:spcPct val="250000"/>
              </a:lnSpc>
              <a:buClr>
                <a:schemeClr val="dk1"/>
              </a:buClr>
              <a:buSzPts val="2000"/>
              <a:buFont typeface="Arial" panose="020B0604020202020204" pitchFamily="34" charset="0"/>
              <a:buChar char="•"/>
            </a:pPr>
            <a:endPar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grpSp>
        <p:nvGrpSpPr>
          <p:cNvPr id="12" name="그룹 11">
            <a:extLst>
              <a:ext uri="{FF2B5EF4-FFF2-40B4-BE49-F238E27FC236}">
                <a16:creationId xmlns:a16="http://schemas.microsoft.com/office/drawing/2014/main" id="{A7CF4D9D-18EE-492B-9892-AFEDC7976A96}"/>
              </a:ext>
            </a:extLst>
          </p:cNvPr>
          <p:cNvGrpSpPr/>
          <p:nvPr/>
        </p:nvGrpSpPr>
        <p:grpSpPr>
          <a:xfrm>
            <a:off x="1023503" y="1841685"/>
            <a:ext cx="2743200" cy="4173466"/>
            <a:chOff x="590036" y="1908854"/>
            <a:chExt cx="2743200" cy="4173466"/>
          </a:xfrm>
        </p:grpSpPr>
        <p:pic>
          <p:nvPicPr>
            <p:cNvPr id="3" name="그림 2">
              <a:extLst>
                <a:ext uri="{FF2B5EF4-FFF2-40B4-BE49-F238E27FC236}">
                  <a16:creationId xmlns:a16="http://schemas.microsoft.com/office/drawing/2014/main" id="{01267482-4645-4C26-A0DD-387375777F55}"/>
                </a:ext>
              </a:extLst>
            </p:cNvPr>
            <p:cNvPicPr>
              <a:picLocks noChangeAspect="1"/>
            </p:cNvPicPr>
            <p:nvPr/>
          </p:nvPicPr>
          <p:blipFill rotWithShape="1">
            <a:blip r:embed="rId4"/>
            <a:srcRect l="23441" r="23817" b="19759"/>
            <a:stretch/>
          </p:blipFill>
          <p:spPr>
            <a:xfrm>
              <a:off x="590036" y="1908854"/>
              <a:ext cx="2743200" cy="4173466"/>
            </a:xfrm>
            <a:prstGeom prst="rect">
              <a:avLst/>
            </a:prstGeom>
          </p:spPr>
        </p:pic>
        <p:grpSp>
          <p:nvGrpSpPr>
            <p:cNvPr id="8" name="그룹 7">
              <a:extLst>
                <a:ext uri="{FF2B5EF4-FFF2-40B4-BE49-F238E27FC236}">
                  <a16:creationId xmlns:a16="http://schemas.microsoft.com/office/drawing/2014/main" id="{1AF43479-6877-4DF1-849C-F4F95DFF4E40}"/>
                </a:ext>
              </a:extLst>
            </p:cNvPr>
            <p:cNvGrpSpPr/>
            <p:nvPr/>
          </p:nvGrpSpPr>
          <p:grpSpPr>
            <a:xfrm>
              <a:off x="1163836" y="3503966"/>
              <a:ext cx="1595601" cy="529093"/>
              <a:chOff x="1121656" y="3387985"/>
              <a:chExt cx="1595601" cy="529093"/>
            </a:xfrm>
          </p:grpSpPr>
          <p:pic>
            <p:nvPicPr>
              <p:cNvPr id="11" name="그림 10">
                <a:extLst>
                  <a:ext uri="{FF2B5EF4-FFF2-40B4-BE49-F238E27FC236}">
                    <a16:creationId xmlns:a16="http://schemas.microsoft.com/office/drawing/2014/main" id="{20B86208-F0A2-4108-8B96-C5AE4ADB3128}"/>
                  </a:ext>
                </a:extLst>
              </p:cNvPr>
              <p:cNvPicPr>
                <a:picLocks noChangeAspect="1"/>
              </p:cNvPicPr>
              <p:nvPr/>
            </p:nvPicPr>
            <p:blipFill>
              <a:blip r:embed="rId5"/>
              <a:stretch>
                <a:fillRect/>
              </a:stretch>
            </p:blipFill>
            <p:spPr>
              <a:xfrm>
                <a:off x="1121656" y="3387985"/>
                <a:ext cx="529093" cy="529093"/>
              </a:xfrm>
              <a:prstGeom prst="rect">
                <a:avLst/>
              </a:prstGeom>
            </p:spPr>
          </p:pic>
          <p:sp>
            <p:nvSpPr>
              <p:cNvPr id="4" name="화살표: 왼쪽/오른쪽 3">
                <a:extLst>
                  <a:ext uri="{FF2B5EF4-FFF2-40B4-BE49-F238E27FC236}">
                    <a16:creationId xmlns:a16="http://schemas.microsoft.com/office/drawing/2014/main" id="{9072F345-203D-43FA-AEB8-0ACEAC65AB41}"/>
                  </a:ext>
                </a:extLst>
              </p:cNvPr>
              <p:cNvSpPr/>
              <p:nvPr/>
            </p:nvSpPr>
            <p:spPr>
              <a:xfrm>
                <a:off x="1704778" y="3509935"/>
                <a:ext cx="447944" cy="228449"/>
              </a:xfrm>
              <a:prstGeom prst="lef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82600543-53E7-4F63-BF0A-E3F166270C24}"/>
                  </a:ext>
                </a:extLst>
              </p:cNvPr>
              <p:cNvPicPr>
                <a:picLocks noChangeAspect="1"/>
              </p:cNvPicPr>
              <p:nvPr/>
            </p:nvPicPr>
            <p:blipFill>
              <a:blip r:embed="rId6"/>
              <a:stretch>
                <a:fillRect/>
              </a:stretch>
            </p:blipFill>
            <p:spPr>
              <a:xfrm>
                <a:off x="2266728" y="3387985"/>
                <a:ext cx="450529" cy="450529"/>
              </a:xfrm>
              <a:prstGeom prst="rect">
                <a:avLst/>
              </a:prstGeom>
            </p:spPr>
          </p:pic>
        </p:grpSp>
      </p:grpSp>
      <p:sp>
        <p:nvSpPr>
          <p:cNvPr id="13" name="TextBox 12">
            <a:extLst>
              <a:ext uri="{FF2B5EF4-FFF2-40B4-BE49-F238E27FC236}">
                <a16:creationId xmlns:a16="http://schemas.microsoft.com/office/drawing/2014/main" id="{3F4CF007-4449-4087-B43D-B2CDCD8AE585}"/>
              </a:ext>
            </a:extLst>
          </p:cNvPr>
          <p:cNvSpPr txBox="1"/>
          <p:nvPr/>
        </p:nvSpPr>
        <p:spPr>
          <a:xfrm>
            <a:off x="4315968" y="2133600"/>
            <a:ext cx="3804529" cy="3341749"/>
          </a:xfrm>
          <a:prstGeom prst="rect">
            <a:avLst/>
          </a:prstGeom>
          <a:noFill/>
        </p:spPr>
        <p:txBody>
          <a:bodyPr wrap="square" rtlCol="0">
            <a:spAutoFit/>
          </a:bodyPr>
          <a:lstStyle/>
          <a:p>
            <a:pPr>
              <a:lnSpc>
                <a:spcPct val="200000"/>
              </a:lnSpc>
            </a:pPr>
            <a:r>
              <a:rPr lang="en-US" altLang="ko-KR" sz="1800" b="1" dirty="0">
                <a:latin typeface="나눔스퀘어" panose="020B0600000101010101" pitchFamily="50" charset="-127"/>
                <a:ea typeface="나눔스퀘어" panose="020B0600000101010101" pitchFamily="50" charset="-127"/>
              </a:rPr>
              <a:t>Book Selling Page</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User can see and search books on sale.</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Seller can register a book.</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Buyer can buy a book.</a:t>
            </a:r>
          </a:p>
          <a:p>
            <a:pPr marL="285750" indent="-285750">
              <a:lnSpc>
                <a:spcPct val="200000"/>
              </a:lnSpc>
              <a:buFont typeface="Arial" panose="020B0604020202020204" pitchFamily="34" charset="0"/>
              <a:buChar char="•"/>
            </a:pPr>
            <a:endParaRPr lang="ko-KR" altLang="en-US" sz="1800" dirty="0">
              <a:latin typeface="나눔스퀘어" panose="020B0600000101010101" pitchFamily="50" charset="-127"/>
              <a:ea typeface="나눔스퀘어" panose="020B0600000101010101" pitchFamily="50" charset="-127"/>
            </a:endParaRPr>
          </a:p>
        </p:txBody>
      </p:sp>
      <p:sp>
        <p:nvSpPr>
          <p:cNvPr id="18" name="TextBox 17">
            <a:extLst>
              <a:ext uri="{FF2B5EF4-FFF2-40B4-BE49-F238E27FC236}">
                <a16:creationId xmlns:a16="http://schemas.microsoft.com/office/drawing/2014/main" id="{2CCD69E9-A7DF-4D8E-9FFB-A94CFA43F53B}"/>
              </a:ext>
            </a:extLst>
          </p:cNvPr>
          <p:cNvSpPr txBox="1"/>
          <p:nvPr/>
        </p:nvSpPr>
        <p:spPr>
          <a:xfrm>
            <a:off x="1652153" y="4286224"/>
            <a:ext cx="1485900" cy="369332"/>
          </a:xfrm>
          <a:prstGeom prst="rect">
            <a:avLst/>
          </a:prstGeom>
          <a:noFill/>
        </p:spPr>
        <p:txBody>
          <a:bodyPr wrap="square" rtlCol="0">
            <a:spAutoFit/>
          </a:bodyPr>
          <a:lstStyle/>
          <a:p>
            <a:pPr algn="ctr"/>
            <a:r>
              <a:rPr lang="en-US" altLang="ko-KR" sz="1800" dirty="0">
                <a:latin typeface="나눔스퀘어" panose="020B0600000101010101" pitchFamily="50" charset="-127"/>
                <a:ea typeface="나눔스퀘어" panose="020B0600000101010101" pitchFamily="50" charset="-127"/>
              </a:rPr>
              <a:t>Book Sales</a:t>
            </a:r>
            <a:endParaRPr lang="ko-KR" altLang="en-US" sz="1800"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3470063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218206" y="-96080"/>
            <a:ext cx="7096994"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Malgun Gothic"/>
                <a:ea typeface="Malgun Gothic"/>
                <a:cs typeface="Malgun Gothic"/>
                <a:sym typeface="Malgun Gothic"/>
              </a:rPr>
              <a:t>4. Development Content</a:t>
            </a:r>
            <a:endParaRPr lang="en-US" sz="3000" dirty="0">
              <a:solidFill>
                <a:srgbClr val="274E13"/>
              </a:solidFill>
              <a:latin typeface="Malgun Gothic"/>
              <a:ea typeface="Malgun Gothic"/>
              <a:cs typeface="Malgun Gothic"/>
              <a:sym typeface="Malgun Gothic"/>
            </a:endParaRPr>
          </a:p>
        </p:txBody>
      </p:sp>
      <p:sp>
        <p:nvSpPr>
          <p:cNvPr id="6" name="Google Shape;303;p38">
            <a:extLst>
              <a:ext uri="{FF2B5EF4-FFF2-40B4-BE49-F238E27FC236}">
                <a16:creationId xmlns:a16="http://schemas.microsoft.com/office/drawing/2014/main" id="{23684515-FAEA-46CE-B442-21B1CF9FBAD1}"/>
              </a:ext>
            </a:extLst>
          </p:cNvPr>
          <p:cNvSpPr txBox="1"/>
          <p:nvPr/>
        </p:nvSpPr>
        <p:spPr>
          <a:xfrm>
            <a:off x="497355" y="1133279"/>
            <a:ext cx="8056609" cy="5072032"/>
          </a:xfrm>
          <a:prstGeom prst="rect">
            <a:avLst/>
          </a:prstGeom>
          <a:noFill/>
          <a:ln>
            <a:noFill/>
          </a:ln>
        </p:spPr>
        <p:txBody>
          <a:bodyPr spcFirstLastPara="1" wrap="square" lIns="91425" tIns="45700" rIns="91425" bIns="45700" anchor="t" anchorCtr="0">
            <a:noAutofit/>
          </a:bodyPr>
          <a:lstStyle/>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Application</a:t>
            </a:r>
          </a:p>
          <a:p>
            <a:pPr marL="101600" marR="0" lvl="0" algn="l" rtl="0">
              <a:lnSpc>
                <a:spcPct val="250000"/>
              </a:lnSpc>
              <a:spcBef>
                <a:spcPts val="0"/>
              </a:spcBef>
              <a:spcAft>
                <a:spcPts val="0"/>
              </a:spcAft>
              <a:buClr>
                <a:schemeClr val="dk1"/>
              </a:buClr>
              <a:buSzPts val="2000"/>
            </a:pPr>
            <a:endParaRPr lang="en-US" altLang="ko-K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387350" indent="-285750">
              <a:lnSpc>
                <a:spcPct val="250000"/>
              </a:lnSpc>
              <a:buClr>
                <a:schemeClr val="dk1"/>
              </a:buClr>
              <a:buSzPts val="2000"/>
              <a:buFont typeface="Arial" panose="020B0604020202020204" pitchFamily="34" charset="0"/>
              <a:buChar char="•"/>
            </a:pPr>
            <a:endPar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pic>
        <p:nvPicPr>
          <p:cNvPr id="3" name="그림 2">
            <a:extLst>
              <a:ext uri="{FF2B5EF4-FFF2-40B4-BE49-F238E27FC236}">
                <a16:creationId xmlns:a16="http://schemas.microsoft.com/office/drawing/2014/main" id="{01267482-4645-4C26-A0DD-387375777F55}"/>
              </a:ext>
            </a:extLst>
          </p:cNvPr>
          <p:cNvPicPr>
            <a:picLocks noChangeAspect="1"/>
          </p:cNvPicPr>
          <p:nvPr/>
        </p:nvPicPr>
        <p:blipFill rotWithShape="1">
          <a:blip r:embed="rId4"/>
          <a:srcRect l="23441" r="23817" b="19759"/>
          <a:stretch/>
        </p:blipFill>
        <p:spPr>
          <a:xfrm>
            <a:off x="1023503" y="1841685"/>
            <a:ext cx="2743200" cy="4173466"/>
          </a:xfrm>
          <a:prstGeom prst="rect">
            <a:avLst/>
          </a:prstGeom>
        </p:spPr>
      </p:pic>
      <p:sp>
        <p:nvSpPr>
          <p:cNvPr id="13" name="TextBox 12">
            <a:extLst>
              <a:ext uri="{FF2B5EF4-FFF2-40B4-BE49-F238E27FC236}">
                <a16:creationId xmlns:a16="http://schemas.microsoft.com/office/drawing/2014/main" id="{3F4CF007-4449-4087-B43D-B2CDCD8AE585}"/>
              </a:ext>
            </a:extLst>
          </p:cNvPr>
          <p:cNvSpPr txBox="1"/>
          <p:nvPr/>
        </p:nvSpPr>
        <p:spPr>
          <a:xfrm>
            <a:off x="4315968" y="2133600"/>
            <a:ext cx="3804529" cy="2787751"/>
          </a:xfrm>
          <a:prstGeom prst="rect">
            <a:avLst/>
          </a:prstGeom>
          <a:noFill/>
        </p:spPr>
        <p:txBody>
          <a:bodyPr wrap="square" rtlCol="0">
            <a:spAutoFit/>
          </a:bodyPr>
          <a:lstStyle/>
          <a:p>
            <a:pPr>
              <a:lnSpc>
                <a:spcPct val="200000"/>
              </a:lnSpc>
            </a:pPr>
            <a:r>
              <a:rPr lang="en-US" altLang="ko-KR" sz="1800" b="1" dirty="0">
                <a:latin typeface="나눔스퀘어" panose="020B0600000101010101" pitchFamily="50" charset="-127"/>
                <a:ea typeface="나눔스퀘어" panose="020B0600000101010101" pitchFamily="50" charset="-127"/>
              </a:rPr>
              <a:t>Book Box Reservation</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Buyer reserve the location and dates of the Book Box.</a:t>
            </a:r>
          </a:p>
          <a:p>
            <a:pPr marL="285750" indent="-285750">
              <a:lnSpc>
                <a:spcPct val="200000"/>
              </a:lnSpc>
              <a:buFont typeface="Arial" panose="020B0604020202020204" pitchFamily="34" charset="0"/>
              <a:buChar char="•"/>
            </a:pPr>
            <a:endParaRPr lang="en-US" altLang="ko-KR" sz="1800" dirty="0">
              <a:latin typeface="나눔스퀘어" panose="020B0600000101010101" pitchFamily="50" charset="-127"/>
              <a:ea typeface="나눔스퀘어" panose="020B0600000101010101" pitchFamily="50" charset="-127"/>
            </a:endParaRPr>
          </a:p>
          <a:p>
            <a:pPr marL="285750" indent="-285750">
              <a:lnSpc>
                <a:spcPct val="200000"/>
              </a:lnSpc>
              <a:buFont typeface="Arial" panose="020B0604020202020204" pitchFamily="34" charset="0"/>
              <a:buChar char="•"/>
            </a:pPr>
            <a:endParaRPr lang="ko-KR" altLang="en-US" sz="1800" dirty="0">
              <a:latin typeface="나눔스퀘어" panose="020B0600000101010101" pitchFamily="50" charset="-127"/>
              <a:ea typeface="나눔스퀘어" panose="020B0600000101010101" pitchFamily="50" charset="-127"/>
            </a:endParaRPr>
          </a:p>
        </p:txBody>
      </p:sp>
      <p:pic>
        <p:nvPicPr>
          <p:cNvPr id="16" name="Picture 2" descr="locker icon에 대한 이미지 검색결과">
            <a:hlinkClick r:id="rId5"/>
            <a:extLst>
              <a:ext uri="{FF2B5EF4-FFF2-40B4-BE49-F238E27FC236}">
                <a16:creationId xmlns:a16="http://schemas.microsoft.com/office/drawing/2014/main" id="{18246C86-FDBC-47CD-A0BE-B75184BD5C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2153" y="2844546"/>
            <a:ext cx="1485900" cy="14859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A646EFA-C34C-4A0C-B0B4-55627A853AA1}"/>
              </a:ext>
            </a:extLst>
          </p:cNvPr>
          <p:cNvSpPr txBox="1"/>
          <p:nvPr/>
        </p:nvSpPr>
        <p:spPr>
          <a:xfrm>
            <a:off x="1652153" y="4408144"/>
            <a:ext cx="1485900" cy="369332"/>
          </a:xfrm>
          <a:prstGeom prst="rect">
            <a:avLst/>
          </a:prstGeom>
          <a:noFill/>
        </p:spPr>
        <p:txBody>
          <a:bodyPr wrap="square" rtlCol="0">
            <a:spAutoFit/>
          </a:bodyPr>
          <a:lstStyle/>
          <a:p>
            <a:pPr algn="ctr"/>
            <a:r>
              <a:rPr lang="en-US" altLang="ko-KR" sz="1800" dirty="0">
                <a:latin typeface="나눔스퀘어" panose="020B0600000101010101" pitchFamily="50" charset="-127"/>
                <a:ea typeface="나눔스퀘어" panose="020B0600000101010101" pitchFamily="50" charset="-127"/>
              </a:rPr>
              <a:t>Reservation</a:t>
            </a:r>
            <a:endParaRPr lang="ko-KR" altLang="en-US" sz="1800"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4086038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218206" y="-96080"/>
            <a:ext cx="7096994"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Malgun Gothic"/>
                <a:ea typeface="Malgun Gothic"/>
                <a:cs typeface="Malgun Gothic"/>
                <a:sym typeface="Malgun Gothic"/>
              </a:rPr>
              <a:t>4. Development Content</a:t>
            </a:r>
            <a:endParaRPr lang="en-US" sz="3000" dirty="0">
              <a:solidFill>
                <a:srgbClr val="274E13"/>
              </a:solidFill>
              <a:latin typeface="Malgun Gothic"/>
              <a:ea typeface="Malgun Gothic"/>
              <a:cs typeface="Malgun Gothic"/>
              <a:sym typeface="Malgun Gothic"/>
            </a:endParaRPr>
          </a:p>
        </p:txBody>
      </p:sp>
      <p:sp>
        <p:nvSpPr>
          <p:cNvPr id="6" name="Google Shape;303;p38">
            <a:extLst>
              <a:ext uri="{FF2B5EF4-FFF2-40B4-BE49-F238E27FC236}">
                <a16:creationId xmlns:a16="http://schemas.microsoft.com/office/drawing/2014/main" id="{23684515-FAEA-46CE-B442-21B1CF9FBAD1}"/>
              </a:ext>
            </a:extLst>
          </p:cNvPr>
          <p:cNvSpPr txBox="1"/>
          <p:nvPr/>
        </p:nvSpPr>
        <p:spPr>
          <a:xfrm>
            <a:off x="497355" y="1133279"/>
            <a:ext cx="8056609" cy="5072032"/>
          </a:xfrm>
          <a:prstGeom prst="rect">
            <a:avLst/>
          </a:prstGeom>
          <a:noFill/>
          <a:ln>
            <a:noFill/>
          </a:ln>
        </p:spPr>
        <p:txBody>
          <a:bodyPr spcFirstLastPara="1" wrap="square" lIns="91425" tIns="45700" rIns="91425" bIns="45700" anchor="t" anchorCtr="0">
            <a:noAutofit/>
          </a:bodyPr>
          <a:lstStyle/>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Application</a:t>
            </a:r>
          </a:p>
          <a:p>
            <a:pPr marL="101600" marR="0" lvl="0" algn="l" rtl="0">
              <a:lnSpc>
                <a:spcPct val="250000"/>
              </a:lnSpc>
              <a:spcBef>
                <a:spcPts val="0"/>
              </a:spcBef>
              <a:spcAft>
                <a:spcPts val="0"/>
              </a:spcAft>
              <a:buClr>
                <a:schemeClr val="dk1"/>
              </a:buClr>
              <a:buSzPts val="2000"/>
            </a:pPr>
            <a:endParaRPr lang="en-US" altLang="ko-K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387350" indent="-285750">
              <a:lnSpc>
                <a:spcPct val="250000"/>
              </a:lnSpc>
              <a:buClr>
                <a:schemeClr val="dk1"/>
              </a:buClr>
              <a:buSzPts val="2000"/>
              <a:buFont typeface="Arial" panose="020B0604020202020204" pitchFamily="34" charset="0"/>
              <a:buChar char="•"/>
            </a:pPr>
            <a:endPar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pic>
        <p:nvPicPr>
          <p:cNvPr id="3" name="그림 2">
            <a:extLst>
              <a:ext uri="{FF2B5EF4-FFF2-40B4-BE49-F238E27FC236}">
                <a16:creationId xmlns:a16="http://schemas.microsoft.com/office/drawing/2014/main" id="{01267482-4645-4C26-A0DD-387375777F55}"/>
              </a:ext>
            </a:extLst>
          </p:cNvPr>
          <p:cNvPicPr>
            <a:picLocks noChangeAspect="1"/>
          </p:cNvPicPr>
          <p:nvPr/>
        </p:nvPicPr>
        <p:blipFill rotWithShape="1">
          <a:blip r:embed="rId4"/>
          <a:srcRect l="23441" r="23817" b="19759"/>
          <a:stretch/>
        </p:blipFill>
        <p:spPr>
          <a:xfrm>
            <a:off x="1023503" y="1841685"/>
            <a:ext cx="2743200" cy="4173466"/>
          </a:xfrm>
          <a:prstGeom prst="rect">
            <a:avLst/>
          </a:prstGeom>
        </p:spPr>
      </p:pic>
      <p:sp>
        <p:nvSpPr>
          <p:cNvPr id="13" name="TextBox 12">
            <a:extLst>
              <a:ext uri="{FF2B5EF4-FFF2-40B4-BE49-F238E27FC236}">
                <a16:creationId xmlns:a16="http://schemas.microsoft.com/office/drawing/2014/main" id="{3F4CF007-4449-4087-B43D-B2CDCD8AE585}"/>
              </a:ext>
            </a:extLst>
          </p:cNvPr>
          <p:cNvSpPr txBox="1"/>
          <p:nvPr/>
        </p:nvSpPr>
        <p:spPr>
          <a:xfrm>
            <a:off x="4315968" y="2133600"/>
            <a:ext cx="3804529" cy="3341749"/>
          </a:xfrm>
          <a:prstGeom prst="rect">
            <a:avLst/>
          </a:prstGeom>
          <a:noFill/>
        </p:spPr>
        <p:txBody>
          <a:bodyPr wrap="square" rtlCol="0">
            <a:spAutoFit/>
          </a:bodyPr>
          <a:lstStyle/>
          <a:p>
            <a:pPr>
              <a:lnSpc>
                <a:spcPct val="200000"/>
              </a:lnSpc>
            </a:pPr>
            <a:r>
              <a:rPr lang="en-US" altLang="ko-KR" sz="1800" b="1" dirty="0">
                <a:latin typeface="나눔스퀘어" panose="020B0600000101010101" pitchFamily="50" charset="-127"/>
                <a:ea typeface="나눔스퀘어" panose="020B0600000101010101" pitchFamily="50" charset="-127"/>
              </a:rPr>
              <a:t>QR Code Creation and Storage</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QR Code is used to open the Book Box.</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Both Seller and Buyer gets QR Code.</a:t>
            </a:r>
          </a:p>
          <a:p>
            <a:pPr marL="285750" indent="-285750">
              <a:lnSpc>
                <a:spcPct val="200000"/>
              </a:lnSpc>
              <a:buFont typeface="Arial" panose="020B0604020202020204" pitchFamily="34" charset="0"/>
              <a:buChar char="•"/>
            </a:pPr>
            <a:endParaRPr lang="ko-KR" altLang="en-US" sz="1800" dirty="0">
              <a:latin typeface="나눔스퀘어" panose="020B0600000101010101" pitchFamily="50" charset="-127"/>
              <a:ea typeface="나눔스퀘어" panose="020B0600000101010101" pitchFamily="50" charset="-127"/>
            </a:endParaRPr>
          </a:p>
        </p:txBody>
      </p:sp>
      <p:pic>
        <p:nvPicPr>
          <p:cNvPr id="4" name="그림 3">
            <a:extLst>
              <a:ext uri="{FF2B5EF4-FFF2-40B4-BE49-F238E27FC236}">
                <a16:creationId xmlns:a16="http://schemas.microsoft.com/office/drawing/2014/main" id="{46A778C6-C849-495C-901F-3C96531BE82A}"/>
              </a:ext>
            </a:extLst>
          </p:cNvPr>
          <p:cNvPicPr>
            <a:picLocks noChangeAspect="1"/>
          </p:cNvPicPr>
          <p:nvPr/>
        </p:nvPicPr>
        <p:blipFill>
          <a:blip r:embed="rId5"/>
          <a:stretch>
            <a:fillRect/>
          </a:stretch>
        </p:blipFill>
        <p:spPr>
          <a:xfrm>
            <a:off x="1625428" y="2883292"/>
            <a:ext cx="1572006" cy="1572006"/>
          </a:xfrm>
          <a:prstGeom prst="rect">
            <a:avLst/>
          </a:prstGeom>
        </p:spPr>
      </p:pic>
      <p:sp>
        <p:nvSpPr>
          <p:cNvPr id="11" name="TextBox 10">
            <a:extLst>
              <a:ext uri="{FF2B5EF4-FFF2-40B4-BE49-F238E27FC236}">
                <a16:creationId xmlns:a16="http://schemas.microsoft.com/office/drawing/2014/main" id="{CDFE4336-B903-4A93-BCC2-A94A06246428}"/>
              </a:ext>
            </a:extLst>
          </p:cNvPr>
          <p:cNvSpPr txBox="1"/>
          <p:nvPr/>
        </p:nvSpPr>
        <p:spPr>
          <a:xfrm>
            <a:off x="1652153" y="4505680"/>
            <a:ext cx="1485900" cy="369332"/>
          </a:xfrm>
          <a:prstGeom prst="rect">
            <a:avLst/>
          </a:prstGeom>
          <a:noFill/>
        </p:spPr>
        <p:txBody>
          <a:bodyPr wrap="square" rtlCol="0">
            <a:spAutoFit/>
          </a:bodyPr>
          <a:lstStyle/>
          <a:p>
            <a:pPr algn="ctr"/>
            <a:r>
              <a:rPr lang="en-US" altLang="ko-KR" sz="1800" dirty="0">
                <a:latin typeface="나눔스퀘어" panose="020B0600000101010101" pitchFamily="50" charset="-127"/>
                <a:ea typeface="나눔스퀘어" panose="020B0600000101010101" pitchFamily="50" charset="-127"/>
              </a:rPr>
              <a:t>QR Code</a:t>
            </a:r>
            <a:endParaRPr lang="ko-KR" altLang="en-US" sz="1800"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785735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218206" y="-96080"/>
            <a:ext cx="7096994"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Malgun Gothic"/>
                <a:ea typeface="Malgun Gothic"/>
                <a:cs typeface="Malgun Gothic"/>
                <a:sym typeface="Malgun Gothic"/>
              </a:rPr>
              <a:t>4. Development Content</a:t>
            </a:r>
            <a:endParaRPr lang="en-US" sz="3000" dirty="0">
              <a:solidFill>
                <a:srgbClr val="274E13"/>
              </a:solidFill>
              <a:latin typeface="Malgun Gothic"/>
              <a:ea typeface="Malgun Gothic"/>
              <a:cs typeface="Malgun Gothic"/>
              <a:sym typeface="Malgun Gothic"/>
            </a:endParaRPr>
          </a:p>
        </p:txBody>
      </p:sp>
      <p:sp>
        <p:nvSpPr>
          <p:cNvPr id="6" name="Google Shape;303;p38">
            <a:extLst>
              <a:ext uri="{FF2B5EF4-FFF2-40B4-BE49-F238E27FC236}">
                <a16:creationId xmlns:a16="http://schemas.microsoft.com/office/drawing/2014/main" id="{23684515-FAEA-46CE-B442-21B1CF9FBAD1}"/>
              </a:ext>
            </a:extLst>
          </p:cNvPr>
          <p:cNvSpPr txBox="1"/>
          <p:nvPr/>
        </p:nvSpPr>
        <p:spPr>
          <a:xfrm>
            <a:off x="497355" y="1133279"/>
            <a:ext cx="8056609" cy="5072032"/>
          </a:xfrm>
          <a:prstGeom prst="rect">
            <a:avLst/>
          </a:prstGeom>
          <a:noFill/>
          <a:ln>
            <a:noFill/>
          </a:ln>
        </p:spPr>
        <p:txBody>
          <a:bodyPr spcFirstLastPara="1" wrap="square" lIns="91425" tIns="45700" rIns="91425" bIns="45700" anchor="t" anchorCtr="0">
            <a:noAutofit/>
          </a:bodyPr>
          <a:lstStyle/>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Book Box</a:t>
            </a:r>
          </a:p>
          <a:p>
            <a:pPr marL="101600" marR="0" lvl="0" algn="l" rtl="0">
              <a:lnSpc>
                <a:spcPct val="250000"/>
              </a:lnSpc>
              <a:spcBef>
                <a:spcPts val="0"/>
              </a:spcBef>
              <a:spcAft>
                <a:spcPts val="0"/>
              </a:spcAft>
              <a:buClr>
                <a:schemeClr val="dk1"/>
              </a:buClr>
              <a:buSzPts val="2000"/>
            </a:pPr>
            <a:endParaRPr lang="en-US" altLang="ko-KR"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a:p>
            <a:pPr marL="387350" indent="-285750">
              <a:lnSpc>
                <a:spcPct val="250000"/>
              </a:lnSpc>
              <a:buClr>
                <a:schemeClr val="dk1"/>
              </a:buClr>
              <a:buSzPts val="2000"/>
              <a:buFont typeface="Arial" panose="020B0604020202020204" pitchFamily="34" charset="0"/>
              <a:buChar char="•"/>
            </a:pPr>
            <a:endPar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endParaRPr>
          </a:p>
        </p:txBody>
      </p:sp>
      <p:sp>
        <p:nvSpPr>
          <p:cNvPr id="11" name="TextBox 10">
            <a:extLst>
              <a:ext uri="{FF2B5EF4-FFF2-40B4-BE49-F238E27FC236}">
                <a16:creationId xmlns:a16="http://schemas.microsoft.com/office/drawing/2014/main" id="{A44F79D8-E4F4-4360-BF6B-908F069CC0BD}"/>
              </a:ext>
            </a:extLst>
          </p:cNvPr>
          <p:cNvSpPr txBox="1"/>
          <p:nvPr/>
        </p:nvSpPr>
        <p:spPr>
          <a:xfrm>
            <a:off x="4291584" y="1701877"/>
            <a:ext cx="4035552" cy="5003742"/>
          </a:xfrm>
          <a:prstGeom prst="rect">
            <a:avLst/>
          </a:prstGeom>
          <a:noFill/>
        </p:spPr>
        <p:txBody>
          <a:bodyPr wrap="square" rtlCol="0">
            <a:spAutoFit/>
          </a:bodyPr>
          <a:lstStyle/>
          <a:p>
            <a:pPr>
              <a:lnSpc>
                <a:spcPct val="200000"/>
              </a:lnSpc>
            </a:pPr>
            <a:r>
              <a:rPr lang="en-US" altLang="ko-KR" sz="1800" b="1" dirty="0">
                <a:latin typeface="나눔스퀘어" panose="020B0600000101010101" pitchFamily="50" charset="-127"/>
                <a:ea typeface="나눔스퀘어" panose="020B0600000101010101" pitchFamily="50" charset="-127"/>
              </a:rPr>
              <a:t>QR Code and Bar Code Recognition</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QR Code identifies the seller and the buyer and data related to that transaction.</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Use Bar Code to identify the same book.</a:t>
            </a:r>
          </a:p>
          <a:p>
            <a:pPr marL="285750" indent="-285750">
              <a:lnSpc>
                <a:spcPct val="200000"/>
              </a:lnSpc>
              <a:buFont typeface="Arial" panose="020B0604020202020204" pitchFamily="34" charset="0"/>
              <a:buChar char="•"/>
            </a:pPr>
            <a:r>
              <a:rPr lang="en-US" altLang="ko-KR" sz="1800" dirty="0">
                <a:latin typeface="나눔스퀘어" panose="020B0600000101010101" pitchFamily="50" charset="-127"/>
                <a:ea typeface="나눔스퀘어" panose="020B0600000101010101" pitchFamily="50" charset="-127"/>
              </a:rPr>
              <a:t>QR Code and Bar Code is used to unlock the Book Box.</a:t>
            </a:r>
          </a:p>
          <a:p>
            <a:pPr marL="285750" indent="-285750">
              <a:lnSpc>
                <a:spcPct val="200000"/>
              </a:lnSpc>
              <a:buFont typeface="Arial" panose="020B0604020202020204" pitchFamily="34" charset="0"/>
              <a:buChar char="•"/>
            </a:pPr>
            <a:endParaRPr lang="ko-KR" altLang="en-US" sz="1800" dirty="0">
              <a:latin typeface="나눔스퀘어" panose="020B0600000101010101" pitchFamily="50" charset="-127"/>
              <a:ea typeface="나눔스퀘어" panose="020B0600000101010101" pitchFamily="50" charset="-127"/>
            </a:endParaRPr>
          </a:p>
        </p:txBody>
      </p:sp>
      <p:pic>
        <p:nvPicPr>
          <p:cNvPr id="12" name="Picture 2" descr="locker icon에 대한 이미지 검색결과">
            <a:hlinkClick r:id="rId4"/>
            <a:extLst>
              <a:ext uri="{FF2B5EF4-FFF2-40B4-BE49-F238E27FC236}">
                <a16:creationId xmlns:a16="http://schemas.microsoft.com/office/drawing/2014/main" id="{815F7996-CE2A-4616-AE55-B18A5BD928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7609" y="420374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a:extLst>
              <a:ext uri="{FF2B5EF4-FFF2-40B4-BE49-F238E27FC236}">
                <a16:creationId xmlns:a16="http://schemas.microsoft.com/office/drawing/2014/main" id="{B186AD09-8030-4638-9838-E465C13584FA}"/>
              </a:ext>
            </a:extLst>
          </p:cNvPr>
          <p:cNvPicPr>
            <a:picLocks noChangeAspect="1"/>
          </p:cNvPicPr>
          <p:nvPr/>
        </p:nvPicPr>
        <p:blipFill>
          <a:blip r:embed="rId6"/>
          <a:stretch>
            <a:fillRect/>
          </a:stretch>
        </p:blipFill>
        <p:spPr>
          <a:xfrm>
            <a:off x="883992" y="2031436"/>
            <a:ext cx="1261800" cy="1261800"/>
          </a:xfrm>
          <a:prstGeom prst="rect">
            <a:avLst/>
          </a:prstGeom>
        </p:spPr>
      </p:pic>
      <p:pic>
        <p:nvPicPr>
          <p:cNvPr id="27" name="그림 26">
            <a:extLst>
              <a:ext uri="{FF2B5EF4-FFF2-40B4-BE49-F238E27FC236}">
                <a16:creationId xmlns:a16="http://schemas.microsoft.com/office/drawing/2014/main" id="{CDB0D93F-A1A0-4C2E-9CB9-5E3D2DA39AED}"/>
              </a:ext>
            </a:extLst>
          </p:cNvPr>
          <p:cNvPicPr>
            <a:picLocks noChangeAspect="1"/>
          </p:cNvPicPr>
          <p:nvPr/>
        </p:nvPicPr>
        <p:blipFill rotWithShape="1">
          <a:blip r:embed="rId7"/>
          <a:srcRect t="11135" b="11375"/>
          <a:stretch/>
        </p:blipFill>
        <p:spPr>
          <a:xfrm>
            <a:off x="2407460" y="2087540"/>
            <a:ext cx="1483515" cy="1149591"/>
          </a:xfrm>
          <a:prstGeom prst="rect">
            <a:avLst/>
          </a:prstGeom>
        </p:spPr>
      </p:pic>
      <p:sp>
        <p:nvSpPr>
          <p:cNvPr id="28" name="화살표: 오른쪽 27">
            <a:extLst>
              <a:ext uri="{FF2B5EF4-FFF2-40B4-BE49-F238E27FC236}">
                <a16:creationId xmlns:a16="http://schemas.microsoft.com/office/drawing/2014/main" id="{06608969-8295-4392-B3F4-3FF056B58F22}"/>
              </a:ext>
            </a:extLst>
          </p:cNvPr>
          <p:cNvSpPr/>
          <p:nvPr/>
        </p:nvSpPr>
        <p:spPr>
          <a:xfrm rot="3529292">
            <a:off x="1311127" y="3565443"/>
            <a:ext cx="892568" cy="454543"/>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화살표: 오른쪽 35">
            <a:extLst>
              <a:ext uri="{FF2B5EF4-FFF2-40B4-BE49-F238E27FC236}">
                <a16:creationId xmlns:a16="http://schemas.microsoft.com/office/drawing/2014/main" id="{74711928-1D85-4204-B647-C3D2786F4399}"/>
              </a:ext>
            </a:extLst>
          </p:cNvPr>
          <p:cNvSpPr/>
          <p:nvPr/>
        </p:nvSpPr>
        <p:spPr>
          <a:xfrm rot="7240531">
            <a:off x="2392860" y="3512221"/>
            <a:ext cx="1016333" cy="454543"/>
          </a:xfrm>
          <a:prstGeom prst="rightArrow">
            <a:avLst>
              <a:gd name="adj1" fmla="val 50000"/>
              <a:gd name="adj2"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71621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7"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91" name="Google Shape;291;p37"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292" name="Google Shape;292;p37"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25404"/>
            <a:ext cx="9143999" cy="980729"/>
          </a:xfrm>
          <a:prstGeom prst="rect">
            <a:avLst/>
          </a:prstGeom>
          <a:noFill/>
          <a:ln>
            <a:noFill/>
          </a:ln>
        </p:spPr>
      </p:pic>
      <p:sp>
        <p:nvSpPr>
          <p:cNvPr id="293" name="Google Shape;293;p37"/>
          <p:cNvSpPr txBox="1"/>
          <p:nvPr/>
        </p:nvSpPr>
        <p:spPr>
          <a:xfrm>
            <a:off x="-2" y="3429000"/>
            <a:ext cx="9144000" cy="954000"/>
          </a:xfrm>
          <a:prstGeom prst="rect">
            <a:avLst/>
          </a:prstGeom>
          <a:noFill/>
          <a:ln>
            <a:noFill/>
          </a:ln>
        </p:spPr>
        <p:txBody>
          <a:bodyPr spcFirstLastPara="1" wrap="square" lIns="91425" tIns="45700" rIns="91425" bIns="45700" anchor="t" anchorCtr="0">
            <a:noAutofit/>
          </a:bodyPr>
          <a:lstStyle/>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5. Development Environment</a:t>
            </a: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8" y="0"/>
            <a:ext cx="8162231"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  5. Development</a:t>
            </a:r>
            <a:r>
              <a:rPr lang="en-US"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 </a:t>
            </a: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Environment</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
        <p:nvSpPr>
          <p:cNvPr id="303" name="Google Shape;303;p38"/>
          <p:cNvSpPr txBox="1"/>
          <p:nvPr/>
        </p:nvSpPr>
        <p:spPr>
          <a:xfrm>
            <a:off x="638592" y="1261800"/>
            <a:ext cx="3634800" cy="45726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Java SDK 11.0.2</a:t>
            </a:r>
          </a:p>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sym typeface="Malgun Gothic"/>
              </a:rPr>
              <a:t>Android SDK 26.0</a:t>
            </a:r>
          </a:p>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sym typeface="Malgun Gothic"/>
              </a:rPr>
              <a:t>Android Studio 3.3.2</a:t>
            </a:r>
          </a:p>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sym typeface="Malgun Gothic"/>
              </a:rPr>
              <a:t>PHP</a:t>
            </a:r>
          </a:p>
          <a:p>
            <a:pPr marL="457200" marR="0" lvl="0" indent="-355600" algn="l" rtl="0">
              <a:lnSpc>
                <a:spcPct val="250000"/>
              </a:lnSpc>
              <a:spcBef>
                <a:spcPts val="0"/>
              </a:spcBef>
              <a:spcAft>
                <a:spcPts val="0"/>
              </a:spcAft>
              <a:buClr>
                <a:schemeClr val="dk1"/>
              </a:buClr>
              <a:buSzPts val="2000"/>
              <a:buFont typeface="Arial" panose="020B0604020202020204" pitchFamily="34" charset="0"/>
              <a:buChar char="•"/>
            </a:pPr>
            <a:r>
              <a:rPr lang="en-US" sz="1800" dirty="0">
                <a:solidFill>
                  <a:schemeClr val="dk1"/>
                </a:solidFill>
                <a:latin typeface="나눔스퀘어" panose="020B0600000101010101" pitchFamily="50" charset="-127"/>
                <a:ea typeface="나눔스퀘어" panose="020B0600000101010101" pitchFamily="50" charset="-127"/>
                <a:cs typeface="Malgun Gothic"/>
                <a:sym typeface="Malgun Gothic"/>
              </a:rPr>
              <a:t>MySQL</a:t>
            </a:r>
          </a:p>
          <a:p>
            <a:pPr marL="457200" indent="-355600">
              <a:lnSpc>
                <a:spcPct val="250000"/>
              </a:lnSpc>
              <a:buClr>
                <a:schemeClr val="dk1"/>
              </a:buClr>
              <a:buSzPts val="2000"/>
              <a:buFont typeface="Arial" panose="020B0604020202020204" pitchFamily="34" charset="0"/>
              <a:buChar char="•"/>
            </a:pPr>
            <a:r>
              <a:rPr lang="en-US" altLang="ko-KR" sz="1800" dirty="0">
                <a:solidFill>
                  <a:schemeClr val="dk1"/>
                </a:solidFill>
                <a:latin typeface="나눔스퀘어" panose="020B0600000101010101" pitchFamily="50" charset="-127"/>
                <a:ea typeface="나눔스퀘어" panose="020B0600000101010101" pitchFamily="50" charset="-127"/>
                <a:sym typeface="Malgun Gothic"/>
              </a:rPr>
              <a:t>Raspberry Pi</a:t>
            </a:r>
            <a:endParaRPr lang="en-US" altLang="ko-KR" sz="1800" dirty="0">
              <a:latin typeface="나눔스퀘어" panose="020B0600000101010101" pitchFamily="50" charset="-127"/>
              <a:ea typeface="나눔스퀘어" panose="020B0600000101010101" pitchFamily="50" charset="-127"/>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8"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00" name="Google Shape;300;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6480720"/>
            <a:ext cx="9143999" cy="404664"/>
          </a:xfrm>
          <a:prstGeom prst="rect">
            <a:avLst/>
          </a:prstGeom>
          <a:noFill/>
          <a:ln>
            <a:noFill/>
          </a:ln>
        </p:spPr>
      </p:pic>
      <p:pic>
        <p:nvPicPr>
          <p:cNvPr id="301" name="Google Shape;301;p3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1" y="-25404"/>
            <a:ext cx="9143999" cy="980728"/>
          </a:xfrm>
          <a:prstGeom prst="rect">
            <a:avLst/>
          </a:prstGeom>
          <a:noFill/>
          <a:ln>
            <a:noFill/>
          </a:ln>
        </p:spPr>
      </p:pic>
      <p:sp>
        <p:nvSpPr>
          <p:cNvPr id="302" name="Google Shape;302;p38"/>
          <p:cNvSpPr txBox="1"/>
          <p:nvPr/>
        </p:nvSpPr>
        <p:spPr>
          <a:xfrm>
            <a:off x="-8" y="0"/>
            <a:ext cx="8162231"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  5. Development</a:t>
            </a:r>
            <a:r>
              <a:rPr lang="en-US"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 </a:t>
            </a: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Environment</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grpSp>
        <p:nvGrpSpPr>
          <p:cNvPr id="8" name="그룹 7">
            <a:extLst>
              <a:ext uri="{FF2B5EF4-FFF2-40B4-BE49-F238E27FC236}">
                <a16:creationId xmlns:a16="http://schemas.microsoft.com/office/drawing/2014/main" id="{CAE23765-81BA-4FDB-A3F9-36E1D88BFFC8}"/>
              </a:ext>
            </a:extLst>
          </p:cNvPr>
          <p:cNvGrpSpPr/>
          <p:nvPr/>
        </p:nvGrpSpPr>
        <p:grpSpPr>
          <a:xfrm>
            <a:off x="487679" y="2043986"/>
            <a:ext cx="1499617" cy="2758333"/>
            <a:chOff x="3230879" y="2036064"/>
            <a:chExt cx="2609089" cy="4799050"/>
          </a:xfrm>
        </p:grpSpPr>
        <p:pic>
          <p:nvPicPr>
            <p:cNvPr id="5" name="그림 4">
              <a:extLst>
                <a:ext uri="{FF2B5EF4-FFF2-40B4-BE49-F238E27FC236}">
                  <a16:creationId xmlns:a16="http://schemas.microsoft.com/office/drawing/2014/main" id="{9714F27D-50CC-467B-990B-2551A1DD85A3}"/>
                </a:ext>
              </a:extLst>
            </p:cNvPr>
            <p:cNvPicPr>
              <a:picLocks noChangeAspect="1"/>
            </p:cNvPicPr>
            <p:nvPr/>
          </p:nvPicPr>
          <p:blipFill rotWithShape="1">
            <a:blip r:embed="rId4"/>
            <a:srcRect l="7334" t="15706" r="49187" b="18379"/>
            <a:stretch/>
          </p:blipFill>
          <p:spPr>
            <a:xfrm>
              <a:off x="3230879" y="2036064"/>
              <a:ext cx="2609089" cy="2938272"/>
            </a:xfrm>
            <a:prstGeom prst="rect">
              <a:avLst/>
            </a:prstGeom>
          </p:spPr>
        </p:pic>
        <p:pic>
          <p:nvPicPr>
            <p:cNvPr id="7" name="그림 6">
              <a:extLst>
                <a:ext uri="{FF2B5EF4-FFF2-40B4-BE49-F238E27FC236}">
                  <a16:creationId xmlns:a16="http://schemas.microsoft.com/office/drawing/2014/main" id="{8F9EE67F-3EDF-4797-A2FA-C16192861614}"/>
                </a:ext>
              </a:extLst>
            </p:cNvPr>
            <p:cNvPicPr>
              <a:picLocks noChangeAspect="1"/>
            </p:cNvPicPr>
            <p:nvPr/>
          </p:nvPicPr>
          <p:blipFill rotWithShape="1">
            <a:blip r:embed="rId4"/>
            <a:srcRect l="51422" t="34086" r="5098" b="26893"/>
            <a:stretch/>
          </p:blipFill>
          <p:spPr>
            <a:xfrm>
              <a:off x="3230879" y="5095679"/>
              <a:ext cx="2609089" cy="1739435"/>
            </a:xfrm>
            <a:prstGeom prst="rect">
              <a:avLst/>
            </a:prstGeom>
          </p:spPr>
        </p:pic>
      </p:grpSp>
      <p:grpSp>
        <p:nvGrpSpPr>
          <p:cNvPr id="14" name="그룹 13">
            <a:extLst>
              <a:ext uri="{FF2B5EF4-FFF2-40B4-BE49-F238E27FC236}">
                <a16:creationId xmlns:a16="http://schemas.microsoft.com/office/drawing/2014/main" id="{052DCB80-69B0-47A0-9DF5-037078A48C18}"/>
              </a:ext>
            </a:extLst>
          </p:cNvPr>
          <p:cNvGrpSpPr/>
          <p:nvPr/>
        </p:nvGrpSpPr>
        <p:grpSpPr>
          <a:xfrm>
            <a:off x="3348928" y="2048232"/>
            <a:ext cx="2446139" cy="2761536"/>
            <a:chOff x="3625148" y="2243385"/>
            <a:chExt cx="2446139" cy="2761536"/>
          </a:xfrm>
        </p:grpSpPr>
        <p:pic>
          <p:nvPicPr>
            <p:cNvPr id="9" name="그래픽 8">
              <a:extLst>
                <a:ext uri="{FF2B5EF4-FFF2-40B4-BE49-F238E27FC236}">
                  <a16:creationId xmlns:a16="http://schemas.microsoft.com/office/drawing/2014/main" id="{2DDD11CD-0FFB-4604-B4D8-05259B6678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33987" y="2243385"/>
              <a:ext cx="2228463" cy="1203558"/>
            </a:xfrm>
            <a:prstGeom prst="rect">
              <a:avLst/>
            </a:prstGeom>
          </p:spPr>
        </p:pic>
        <p:pic>
          <p:nvPicPr>
            <p:cNvPr id="11" name="그림 10">
              <a:extLst>
                <a:ext uri="{FF2B5EF4-FFF2-40B4-BE49-F238E27FC236}">
                  <a16:creationId xmlns:a16="http://schemas.microsoft.com/office/drawing/2014/main" id="{7064ABDA-26C3-49C0-B072-21B792056F1F}"/>
                </a:ext>
              </a:extLst>
            </p:cNvPr>
            <p:cNvPicPr>
              <a:picLocks noChangeAspect="1"/>
            </p:cNvPicPr>
            <p:nvPr/>
          </p:nvPicPr>
          <p:blipFill>
            <a:blip r:embed="rId7"/>
            <a:stretch>
              <a:fillRect/>
            </a:stretch>
          </p:blipFill>
          <p:spPr>
            <a:xfrm>
              <a:off x="3625148" y="3743121"/>
              <a:ext cx="2446139" cy="1261800"/>
            </a:xfrm>
            <a:prstGeom prst="rect">
              <a:avLst/>
            </a:prstGeom>
          </p:spPr>
        </p:pic>
      </p:grpSp>
      <p:pic>
        <p:nvPicPr>
          <p:cNvPr id="13" name="그림 12">
            <a:extLst>
              <a:ext uri="{FF2B5EF4-FFF2-40B4-BE49-F238E27FC236}">
                <a16:creationId xmlns:a16="http://schemas.microsoft.com/office/drawing/2014/main" id="{2E0229A5-2FAF-4F61-8951-16FAC414E8B5}"/>
              </a:ext>
            </a:extLst>
          </p:cNvPr>
          <p:cNvPicPr>
            <a:picLocks noChangeAspect="1"/>
          </p:cNvPicPr>
          <p:nvPr/>
        </p:nvPicPr>
        <p:blipFill>
          <a:blip r:embed="rId8"/>
          <a:stretch>
            <a:fillRect/>
          </a:stretch>
        </p:blipFill>
        <p:spPr>
          <a:xfrm>
            <a:off x="6851597" y="1947854"/>
            <a:ext cx="2228463" cy="2962291"/>
          </a:xfrm>
          <a:prstGeom prst="rect">
            <a:avLst/>
          </a:prstGeom>
        </p:spPr>
      </p:pic>
      <p:sp>
        <p:nvSpPr>
          <p:cNvPr id="17" name="화살표: 왼쪽/오른쪽 16">
            <a:extLst>
              <a:ext uri="{FF2B5EF4-FFF2-40B4-BE49-F238E27FC236}">
                <a16:creationId xmlns:a16="http://schemas.microsoft.com/office/drawing/2014/main" id="{55744CD2-2383-4BF3-BC4B-A6894C8EB7CE}"/>
              </a:ext>
            </a:extLst>
          </p:cNvPr>
          <p:cNvSpPr/>
          <p:nvPr/>
        </p:nvSpPr>
        <p:spPr>
          <a:xfrm>
            <a:off x="2133600" y="3203495"/>
            <a:ext cx="1069024" cy="451200"/>
          </a:xfrm>
          <a:prstGeom prst="lef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화살표: 왼쪽/오른쪽 24">
            <a:extLst>
              <a:ext uri="{FF2B5EF4-FFF2-40B4-BE49-F238E27FC236}">
                <a16:creationId xmlns:a16="http://schemas.microsoft.com/office/drawing/2014/main" id="{81CE2BCB-BC6C-4008-AAB0-D7654D899E57}"/>
              </a:ext>
            </a:extLst>
          </p:cNvPr>
          <p:cNvSpPr/>
          <p:nvPr/>
        </p:nvSpPr>
        <p:spPr>
          <a:xfrm>
            <a:off x="5734401" y="3203399"/>
            <a:ext cx="1069024" cy="451200"/>
          </a:xfrm>
          <a:prstGeom prst="lef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5179BCC6-50D2-4199-A64A-0391E51CA6FC}"/>
              </a:ext>
            </a:extLst>
          </p:cNvPr>
          <p:cNvSpPr txBox="1"/>
          <p:nvPr/>
        </p:nvSpPr>
        <p:spPr>
          <a:xfrm>
            <a:off x="249934" y="5266944"/>
            <a:ext cx="1975105" cy="461665"/>
          </a:xfrm>
          <a:prstGeom prst="rect">
            <a:avLst/>
          </a:prstGeom>
          <a:noFill/>
        </p:spPr>
        <p:txBody>
          <a:bodyPr wrap="square" rtlCol="0">
            <a:spAutoFit/>
          </a:bodyPr>
          <a:lstStyle/>
          <a:p>
            <a:pPr algn="ctr"/>
            <a:r>
              <a:rPr lang="en-US" altLang="ko-KR" sz="2400" b="1" dirty="0">
                <a:latin typeface="나눔스퀘어" panose="020B0600000101010101" pitchFamily="50" charset="-127"/>
                <a:ea typeface="나눔스퀘어" panose="020B0600000101010101" pitchFamily="50" charset="-127"/>
              </a:rPr>
              <a:t>Application</a:t>
            </a:r>
            <a:endParaRPr lang="ko-KR" altLang="en-US" sz="2400" b="1" dirty="0">
              <a:latin typeface="나눔스퀘어" panose="020B0600000101010101" pitchFamily="50" charset="-127"/>
              <a:ea typeface="나눔스퀘어" panose="020B0600000101010101" pitchFamily="50" charset="-127"/>
            </a:endParaRPr>
          </a:p>
        </p:txBody>
      </p:sp>
      <p:sp>
        <p:nvSpPr>
          <p:cNvPr id="27" name="TextBox 26">
            <a:extLst>
              <a:ext uri="{FF2B5EF4-FFF2-40B4-BE49-F238E27FC236}">
                <a16:creationId xmlns:a16="http://schemas.microsoft.com/office/drawing/2014/main" id="{066BBB73-A335-4794-87C4-7DE3230508F6}"/>
              </a:ext>
            </a:extLst>
          </p:cNvPr>
          <p:cNvSpPr txBox="1"/>
          <p:nvPr/>
        </p:nvSpPr>
        <p:spPr>
          <a:xfrm>
            <a:off x="3584444" y="5266943"/>
            <a:ext cx="1975105" cy="461665"/>
          </a:xfrm>
          <a:prstGeom prst="rect">
            <a:avLst/>
          </a:prstGeom>
          <a:noFill/>
        </p:spPr>
        <p:txBody>
          <a:bodyPr wrap="square" rtlCol="0">
            <a:spAutoFit/>
          </a:bodyPr>
          <a:lstStyle/>
          <a:p>
            <a:pPr algn="ctr"/>
            <a:r>
              <a:rPr lang="en-US" altLang="ko-KR" sz="2400" b="1" dirty="0">
                <a:latin typeface="나눔스퀘어" panose="020B0600000101010101" pitchFamily="50" charset="-127"/>
                <a:ea typeface="나눔스퀘어" panose="020B0600000101010101" pitchFamily="50" charset="-127"/>
              </a:rPr>
              <a:t>DB &amp; Server</a:t>
            </a:r>
            <a:endParaRPr lang="ko-KR" altLang="en-US" sz="2400" b="1" dirty="0">
              <a:latin typeface="나눔스퀘어" panose="020B0600000101010101" pitchFamily="50" charset="-127"/>
              <a:ea typeface="나눔스퀘어" panose="020B0600000101010101" pitchFamily="50" charset="-127"/>
            </a:endParaRPr>
          </a:p>
        </p:txBody>
      </p:sp>
      <p:sp>
        <p:nvSpPr>
          <p:cNvPr id="28" name="TextBox 27">
            <a:extLst>
              <a:ext uri="{FF2B5EF4-FFF2-40B4-BE49-F238E27FC236}">
                <a16:creationId xmlns:a16="http://schemas.microsoft.com/office/drawing/2014/main" id="{4533BB59-86E6-4A07-AA15-4455FC1C1825}"/>
              </a:ext>
            </a:extLst>
          </p:cNvPr>
          <p:cNvSpPr txBox="1"/>
          <p:nvPr/>
        </p:nvSpPr>
        <p:spPr>
          <a:xfrm>
            <a:off x="6918961" y="5266943"/>
            <a:ext cx="1975105" cy="461665"/>
          </a:xfrm>
          <a:prstGeom prst="rect">
            <a:avLst/>
          </a:prstGeom>
          <a:noFill/>
        </p:spPr>
        <p:txBody>
          <a:bodyPr wrap="square" rtlCol="0">
            <a:spAutoFit/>
          </a:bodyPr>
          <a:lstStyle/>
          <a:p>
            <a:pPr algn="ctr"/>
            <a:r>
              <a:rPr lang="en-US" altLang="ko-KR" sz="2400" b="1" dirty="0">
                <a:latin typeface="나눔스퀘어" panose="020B0600000101010101" pitchFamily="50" charset="-127"/>
                <a:ea typeface="나눔스퀘어" panose="020B0600000101010101" pitchFamily="50" charset="-127"/>
              </a:rPr>
              <a:t>Book Box</a:t>
            </a:r>
            <a:endParaRPr lang="ko-KR" altLang="en-US" sz="2400" b="1"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2071848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39"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309" name="Google Shape;309;p39"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310" name="Google Shape;310;p39"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25404"/>
            <a:ext cx="9143999" cy="980729"/>
          </a:xfrm>
          <a:prstGeom prst="rect">
            <a:avLst/>
          </a:prstGeom>
          <a:noFill/>
          <a:ln>
            <a:noFill/>
          </a:ln>
        </p:spPr>
      </p:pic>
      <p:sp>
        <p:nvSpPr>
          <p:cNvPr id="311" name="Google Shape;311;p39"/>
          <p:cNvSpPr txBox="1"/>
          <p:nvPr/>
        </p:nvSpPr>
        <p:spPr>
          <a:xfrm>
            <a:off x="-2" y="2900372"/>
            <a:ext cx="9144000" cy="1635300"/>
          </a:xfrm>
          <a:prstGeom prst="rect">
            <a:avLst/>
          </a:prstGeom>
          <a:noFill/>
          <a:ln>
            <a:noFill/>
          </a:ln>
        </p:spPr>
        <p:txBody>
          <a:bodyPr spcFirstLastPara="1" wrap="square" lIns="91425" tIns="45700" rIns="91425" bIns="45700" anchor="t" anchorCtr="0">
            <a:noAutofit/>
          </a:bodyPr>
          <a:lstStyle/>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6. Roles </a:t>
            </a:r>
          </a:p>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and </a:t>
            </a:r>
          </a:p>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Project Schedule</a:t>
            </a:r>
            <a:endParaRPr lang="en-US"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0"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18" name="Google Shape;318;p40"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6480720"/>
            <a:ext cx="9143999" cy="404664"/>
          </a:xfrm>
          <a:prstGeom prst="rect">
            <a:avLst/>
          </a:prstGeom>
          <a:noFill/>
          <a:ln>
            <a:noFill/>
          </a:ln>
        </p:spPr>
      </p:pic>
      <p:pic>
        <p:nvPicPr>
          <p:cNvPr id="319" name="Google Shape;319;p40"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1" y="-25404"/>
            <a:ext cx="9143999" cy="980728"/>
          </a:xfrm>
          <a:prstGeom prst="rect">
            <a:avLst/>
          </a:prstGeom>
          <a:noFill/>
          <a:ln>
            <a:noFill/>
          </a:ln>
        </p:spPr>
      </p:pic>
      <p:sp>
        <p:nvSpPr>
          <p:cNvPr id="320" name="Google Shape;320;p40"/>
          <p:cNvSpPr txBox="1"/>
          <p:nvPr/>
        </p:nvSpPr>
        <p:spPr>
          <a:xfrm>
            <a:off x="-27" y="-25400"/>
            <a:ext cx="8085248"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  6. Roles</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grpSp>
        <p:nvGrpSpPr>
          <p:cNvPr id="12" name="그룹 11">
            <a:extLst>
              <a:ext uri="{FF2B5EF4-FFF2-40B4-BE49-F238E27FC236}">
                <a16:creationId xmlns:a16="http://schemas.microsoft.com/office/drawing/2014/main" id="{79F11BED-CE81-4775-AF31-A060EE182BF3}"/>
              </a:ext>
            </a:extLst>
          </p:cNvPr>
          <p:cNvGrpSpPr/>
          <p:nvPr/>
        </p:nvGrpSpPr>
        <p:grpSpPr>
          <a:xfrm>
            <a:off x="2934458" y="1261800"/>
            <a:ext cx="4144896" cy="4870873"/>
            <a:chOff x="2861306" y="1236400"/>
            <a:chExt cx="4144896" cy="4870873"/>
          </a:xfrm>
        </p:grpSpPr>
        <p:grpSp>
          <p:nvGrpSpPr>
            <p:cNvPr id="9" name="그룹 8">
              <a:extLst>
                <a:ext uri="{FF2B5EF4-FFF2-40B4-BE49-F238E27FC236}">
                  <a16:creationId xmlns:a16="http://schemas.microsoft.com/office/drawing/2014/main" id="{89BA600D-665E-4BF0-8C72-97A69B8965FA}"/>
                </a:ext>
              </a:extLst>
            </p:cNvPr>
            <p:cNvGrpSpPr/>
            <p:nvPr/>
          </p:nvGrpSpPr>
          <p:grpSpPr>
            <a:xfrm>
              <a:off x="2866453" y="1236400"/>
              <a:ext cx="4139749" cy="1412476"/>
              <a:chOff x="2866453" y="1236400"/>
              <a:chExt cx="4139749" cy="1412476"/>
            </a:xfrm>
          </p:grpSpPr>
          <p:pic>
            <p:nvPicPr>
              <p:cNvPr id="17" name="그림 16">
                <a:extLst>
                  <a:ext uri="{FF2B5EF4-FFF2-40B4-BE49-F238E27FC236}">
                    <a16:creationId xmlns:a16="http://schemas.microsoft.com/office/drawing/2014/main" id="{BBE5E22A-6FBE-4BC5-8A89-3E99D459AC8F}"/>
                  </a:ext>
                </a:extLst>
              </p:cNvPr>
              <p:cNvPicPr>
                <a:picLocks noChangeAspect="1"/>
              </p:cNvPicPr>
              <p:nvPr/>
            </p:nvPicPr>
            <p:blipFill>
              <a:blip r:embed="rId4"/>
              <a:stretch>
                <a:fillRect/>
              </a:stretch>
            </p:blipFill>
            <p:spPr>
              <a:xfrm>
                <a:off x="2866453" y="1236400"/>
                <a:ext cx="529093" cy="529093"/>
              </a:xfrm>
              <a:prstGeom prst="rect">
                <a:avLst/>
              </a:prstGeom>
            </p:spPr>
          </p:pic>
          <p:sp>
            <p:nvSpPr>
              <p:cNvPr id="7" name="TextBox 6">
                <a:extLst>
                  <a:ext uri="{FF2B5EF4-FFF2-40B4-BE49-F238E27FC236}">
                    <a16:creationId xmlns:a16="http://schemas.microsoft.com/office/drawing/2014/main" id="{0EAEF3BE-81DB-4554-9BA6-7229AD3636BD}"/>
                  </a:ext>
                </a:extLst>
              </p:cNvPr>
              <p:cNvSpPr txBox="1"/>
              <p:nvPr/>
            </p:nvSpPr>
            <p:spPr>
              <a:xfrm>
                <a:off x="3658549" y="1316280"/>
                <a:ext cx="2060448" cy="369332"/>
              </a:xfrm>
              <a:prstGeom prst="rect">
                <a:avLst/>
              </a:prstGeom>
              <a:noFill/>
            </p:spPr>
            <p:txBody>
              <a:bodyPr wrap="square" rtlCol="0">
                <a:spAutoFit/>
              </a:bodyPr>
              <a:lstStyle/>
              <a:p>
                <a:r>
                  <a:rPr lang="en-US" altLang="ko-KR" sz="1800" b="1" dirty="0" err="1">
                    <a:latin typeface="나눔스퀘어" panose="020B0600000101010101" pitchFamily="50" charset="-127"/>
                    <a:ea typeface="나눔스퀘어" panose="020B0600000101010101" pitchFamily="50" charset="-127"/>
                  </a:rPr>
                  <a:t>Hoyun</a:t>
                </a:r>
                <a:r>
                  <a:rPr lang="en-US" altLang="ko-KR" sz="1800" b="1" dirty="0">
                    <a:latin typeface="나눔스퀘어" panose="020B0600000101010101" pitchFamily="50" charset="-127"/>
                    <a:ea typeface="나눔스퀘어" panose="020B0600000101010101" pitchFamily="50" charset="-127"/>
                  </a:rPr>
                  <a:t> Ko</a:t>
                </a:r>
                <a:endParaRPr lang="ko-KR" altLang="en-US" sz="1800" b="1" dirty="0">
                  <a:latin typeface="나눔스퀘어" panose="020B0600000101010101" pitchFamily="50" charset="-127"/>
                  <a:ea typeface="나눔스퀘어" panose="020B0600000101010101" pitchFamily="50" charset="-127"/>
                </a:endParaRPr>
              </a:p>
            </p:txBody>
          </p:sp>
          <p:sp>
            <p:nvSpPr>
              <p:cNvPr id="8" name="TextBox 7">
                <a:extLst>
                  <a:ext uri="{FF2B5EF4-FFF2-40B4-BE49-F238E27FC236}">
                    <a16:creationId xmlns:a16="http://schemas.microsoft.com/office/drawing/2014/main" id="{5150496F-DBEC-42E0-90E4-518049AD44B3}"/>
                  </a:ext>
                </a:extLst>
              </p:cNvPr>
              <p:cNvSpPr txBox="1"/>
              <p:nvPr/>
            </p:nvSpPr>
            <p:spPr>
              <a:xfrm>
                <a:off x="3653402" y="1765493"/>
                <a:ext cx="3352800" cy="883383"/>
              </a:xfrm>
              <a:prstGeom prst="rect">
                <a:avLst/>
              </a:prstGeom>
              <a:noFill/>
            </p:spPr>
            <p:txBody>
              <a:bodyPr wrap="square" rtlCol="0">
                <a:spAutoFit/>
              </a:bodyPr>
              <a:lstStyle/>
              <a:p>
                <a:pPr marL="285750" indent="-285750">
                  <a:lnSpc>
                    <a:spcPct val="150000"/>
                  </a:lnSpc>
                  <a:buFont typeface="나눔스퀘어" panose="020B0600000101010101" pitchFamily="50" charset="-127"/>
                  <a:buChar char="–"/>
                </a:pPr>
                <a:r>
                  <a:rPr lang="en-US" altLang="ko-KR" sz="1800" dirty="0">
                    <a:latin typeface="나눔스퀘어" panose="020B0600000101010101" pitchFamily="50" charset="-127"/>
                    <a:ea typeface="나눔스퀘어" panose="020B0600000101010101" pitchFamily="50" charset="-127"/>
                  </a:rPr>
                  <a:t>Server</a:t>
                </a:r>
              </a:p>
              <a:p>
                <a:pPr marL="285750" indent="-285750">
                  <a:lnSpc>
                    <a:spcPct val="150000"/>
                  </a:lnSpc>
                  <a:buFont typeface="나눔스퀘어" panose="020B0600000101010101" pitchFamily="50" charset="-127"/>
                  <a:buChar char="–"/>
                </a:pPr>
                <a:r>
                  <a:rPr lang="en-US" altLang="ko-KR" sz="1800" dirty="0">
                    <a:latin typeface="나눔스퀘어" panose="020B0600000101010101" pitchFamily="50" charset="-127"/>
                    <a:ea typeface="나눔스퀘어" panose="020B0600000101010101" pitchFamily="50" charset="-127"/>
                  </a:rPr>
                  <a:t>QR Code Implementation</a:t>
                </a:r>
                <a:endParaRPr lang="ko-KR" altLang="en-US" sz="1800" dirty="0">
                  <a:latin typeface="나눔스퀘어" panose="020B0600000101010101" pitchFamily="50" charset="-127"/>
                  <a:ea typeface="나눔스퀘어" panose="020B0600000101010101" pitchFamily="50" charset="-127"/>
                </a:endParaRPr>
              </a:p>
            </p:txBody>
          </p:sp>
        </p:grpSp>
        <p:grpSp>
          <p:nvGrpSpPr>
            <p:cNvPr id="10" name="그룹 9">
              <a:extLst>
                <a:ext uri="{FF2B5EF4-FFF2-40B4-BE49-F238E27FC236}">
                  <a16:creationId xmlns:a16="http://schemas.microsoft.com/office/drawing/2014/main" id="{F9201581-9489-418E-8399-81BAF101C671}"/>
                </a:ext>
              </a:extLst>
            </p:cNvPr>
            <p:cNvGrpSpPr/>
            <p:nvPr/>
          </p:nvGrpSpPr>
          <p:grpSpPr>
            <a:xfrm>
              <a:off x="2866453" y="2925658"/>
              <a:ext cx="4139749" cy="1412476"/>
              <a:chOff x="2866453" y="2925658"/>
              <a:chExt cx="4139749" cy="1412476"/>
            </a:xfrm>
          </p:grpSpPr>
          <p:pic>
            <p:nvPicPr>
              <p:cNvPr id="20" name="그림 19">
                <a:extLst>
                  <a:ext uri="{FF2B5EF4-FFF2-40B4-BE49-F238E27FC236}">
                    <a16:creationId xmlns:a16="http://schemas.microsoft.com/office/drawing/2014/main" id="{A8A1CA92-9FEE-4B0A-BA8A-214571D74D96}"/>
                  </a:ext>
                </a:extLst>
              </p:cNvPr>
              <p:cNvPicPr>
                <a:picLocks noChangeAspect="1"/>
              </p:cNvPicPr>
              <p:nvPr/>
            </p:nvPicPr>
            <p:blipFill>
              <a:blip r:embed="rId4"/>
              <a:stretch>
                <a:fillRect/>
              </a:stretch>
            </p:blipFill>
            <p:spPr>
              <a:xfrm>
                <a:off x="2866453" y="2925658"/>
                <a:ext cx="529093" cy="529093"/>
              </a:xfrm>
              <a:prstGeom prst="rect">
                <a:avLst/>
              </a:prstGeom>
            </p:spPr>
          </p:pic>
          <p:sp>
            <p:nvSpPr>
              <p:cNvPr id="21" name="TextBox 20">
                <a:extLst>
                  <a:ext uri="{FF2B5EF4-FFF2-40B4-BE49-F238E27FC236}">
                    <a16:creationId xmlns:a16="http://schemas.microsoft.com/office/drawing/2014/main" id="{245312D9-AE7C-40F3-B91E-87CB3F05F763}"/>
                  </a:ext>
                </a:extLst>
              </p:cNvPr>
              <p:cNvSpPr txBox="1"/>
              <p:nvPr/>
            </p:nvSpPr>
            <p:spPr>
              <a:xfrm>
                <a:off x="3658549" y="3005538"/>
                <a:ext cx="2060448" cy="369332"/>
              </a:xfrm>
              <a:prstGeom prst="rect">
                <a:avLst/>
              </a:prstGeom>
              <a:noFill/>
            </p:spPr>
            <p:txBody>
              <a:bodyPr wrap="square" rtlCol="0">
                <a:spAutoFit/>
              </a:bodyPr>
              <a:lstStyle/>
              <a:p>
                <a:r>
                  <a:rPr lang="en-US" altLang="ko-KR" sz="1800" b="1" dirty="0" err="1">
                    <a:latin typeface="나눔스퀘어" panose="020B0600000101010101" pitchFamily="50" charset="-127"/>
                    <a:ea typeface="나눔스퀘어" panose="020B0600000101010101" pitchFamily="50" charset="-127"/>
                  </a:rPr>
                  <a:t>Yuseon</a:t>
                </a:r>
                <a:r>
                  <a:rPr lang="en-US" altLang="ko-KR" sz="1800" b="1" dirty="0">
                    <a:latin typeface="나눔스퀘어" panose="020B0600000101010101" pitchFamily="50" charset="-127"/>
                    <a:ea typeface="나눔스퀘어" panose="020B0600000101010101" pitchFamily="50" charset="-127"/>
                  </a:rPr>
                  <a:t> Nam</a:t>
                </a:r>
                <a:endParaRPr lang="ko-KR" altLang="en-US" sz="1800" b="1" dirty="0">
                  <a:latin typeface="나눔스퀘어" panose="020B0600000101010101" pitchFamily="50" charset="-127"/>
                  <a:ea typeface="나눔스퀘어" panose="020B0600000101010101" pitchFamily="50" charset="-127"/>
                </a:endParaRPr>
              </a:p>
            </p:txBody>
          </p:sp>
          <p:sp>
            <p:nvSpPr>
              <p:cNvPr id="22" name="TextBox 21">
                <a:extLst>
                  <a:ext uri="{FF2B5EF4-FFF2-40B4-BE49-F238E27FC236}">
                    <a16:creationId xmlns:a16="http://schemas.microsoft.com/office/drawing/2014/main" id="{C5AC9249-1BAA-43A0-A2C8-D92BEA53FDF8}"/>
                  </a:ext>
                </a:extLst>
              </p:cNvPr>
              <p:cNvSpPr txBox="1"/>
              <p:nvPr/>
            </p:nvSpPr>
            <p:spPr>
              <a:xfrm>
                <a:off x="3653402" y="3454751"/>
                <a:ext cx="3352800" cy="883383"/>
              </a:xfrm>
              <a:prstGeom prst="rect">
                <a:avLst/>
              </a:prstGeom>
              <a:noFill/>
            </p:spPr>
            <p:txBody>
              <a:bodyPr wrap="square" rtlCol="0">
                <a:spAutoFit/>
              </a:bodyPr>
              <a:lstStyle/>
              <a:p>
                <a:pPr marL="285750" indent="-285750">
                  <a:lnSpc>
                    <a:spcPct val="150000"/>
                  </a:lnSpc>
                  <a:buFont typeface="나눔스퀘어" panose="020B0600000101010101" pitchFamily="50" charset="-127"/>
                  <a:buChar char="–"/>
                </a:pPr>
                <a:r>
                  <a:rPr lang="en-US" altLang="ko-KR" sz="1800" dirty="0">
                    <a:latin typeface="나눔스퀘어" panose="020B0600000101010101" pitchFamily="50" charset="-127"/>
                    <a:ea typeface="나눔스퀘어" panose="020B0600000101010101" pitchFamily="50" charset="-127"/>
                  </a:rPr>
                  <a:t>Server</a:t>
                </a:r>
              </a:p>
              <a:p>
                <a:pPr marL="285750" indent="-285750">
                  <a:lnSpc>
                    <a:spcPct val="150000"/>
                  </a:lnSpc>
                  <a:buFont typeface="나눔스퀘어" panose="020B0600000101010101" pitchFamily="50" charset="-127"/>
                  <a:buChar char="–"/>
                </a:pPr>
                <a:r>
                  <a:rPr lang="en-US" altLang="ko-KR" sz="1800" dirty="0">
                    <a:latin typeface="나눔스퀘어" panose="020B0600000101010101" pitchFamily="50" charset="-127"/>
                    <a:ea typeface="나눔스퀘어" panose="020B0600000101010101" pitchFamily="50" charset="-127"/>
                  </a:rPr>
                  <a:t>Application UI</a:t>
                </a:r>
                <a:endParaRPr lang="ko-KR" altLang="en-US" sz="1800" dirty="0">
                  <a:latin typeface="나눔스퀘어" panose="020B0600000101010101" pitchFamily="50" charset="-127"/>
                  <a:ea typeface="나눔스퀘어" panose="020B0600000101010101" pitchFamily="50" charset="-127"/>
                </a:endParaRPr>
              </a:p>
            </p:txBody>
          </p:sp>
        </p:grpSp>
        <p:grpSp>
          <p:nvGrpSpPr>
            <p:cNvPr id="11" name="그룹 10">
              <a:extLst>
                <a:ext uri="{FF2B5EF4-FFF2-40B4-BE49-F238E27FC236}">
                  <a16:creationId xmlns:a16="http://schemas.microsoft.com/office/drawing/2014/main" id="{EABD83AE-0682-4936-9B10-55512CC8D6D3}"/>
                </a:ext>
              </a:extLst>
            </p:cNvPr>
            <p:cNvGrpSpPr/>
            <p:nvPr/>
          </p:nvGrpSpPr>
          <p:grpSpPr>
            <a:xfrm>
              <a:off x="2861306" y="4694797"/>
              <a:ext cx="4139749" cy="1412476"/>
              <a:chOff x="2861306" y="4694797"/>
              <a:chExt cx="4139749" cy="1412476"/>
            </a:xfrm>
          </p:grpSpPr>
          <p:pic>
            <p:nvPicPr>
              <p:cNvPr id="23" name="그림 22">
                <a:extLst>
                  <a:ext uri="{FF2B5EF4-FFF2-40B4-BE49-F238E27FC236}">
                    <a16:creationId xmlns:a16="http://schemas.microsoft.com/office/drawing/2014/main" id="{90EF8737-C94F-4F3F-95A4-F38119DC2526}"/>
                  </a:ext>
                </a:extLst>
              </p:cNvPr>
              <p:cNvPicPr>
                <a:picLocks noChangeAspect="1"/>
              </p:cNvPicPr>
              <p:nvPr/>
            </p:nvPicPr>
            <p:blipFill>
              <a:blip r:embed="rId4"/>
              <a:stretch>
                <a:fillRect/>
              </a:stretch>
            </p:blipFill>
            <p:spPr>
              <a:xfrm>
                <a:off x="2861306" y="4694797"/>
                <a:ext cx="529093" cy="529093"/>
              </a:xfrm>
              <a:prstGeom prst="rect">
                <a:avLst/>
              </a:prstGeom>
            </p:spPr>
          </p:pic>
          <p:sp>
            <p:nvSpPr>
              <p:cNvPr id="24" name="TextBox 23">
                <a:extLst>
                  <a:ext uri="{FF2B5EF4-FFF2-40B4-BE49-F238E27FC236}">
                    <a16:creationId xmlns:a16="http://schemas.microsoft.com/office/drawing/2014/main" id="{F9D03790-7C8C-4C03-93D1-984F4F16D0CF}"/>
                  </a:ext>
                </a:extLst>
              </p:cNvPr>
              <p:cNvSpPr txBox="1"/>
              <p:nvPr/>
            </p:nvSpPr>
            <p:spPr>
              <a:xfrm>
                <a:off x="3653402" y="4774677"/>
                <a:ext cx="2060448" cy="369332"/>
              </a:xfrm>
              <a:prstGeom prst="rect">
                <a:avLst/>
              </a:prstGeom>
              <a:noFill/>
            </p:spPr>
            <p:txBody>
              <a:bodyPr wrap="square" rtlCol="0">
                <a:spAutoFit/>
              </a:bodyPr>
              <a:lstStyle/>
              <a:p>
                <a:r>
                  <a:rPr lang="en-US" altLang="ko-KR" sz="1800" b="1" dirty="0" err="1">
                    <a:latin typeface="나눔스퀘어" panose="020B0600000101010101" pitchFamily="50" charset="-127"/>
                    <a:ea typeface="나눔스퀘어" panose="020B0600000101010101" pitchFamily="50" charset="-127"/>
                  </a:rPr>
                  <a:t>Seungyun</a:t>
                </a:r>
                <a:r>
                  <a:rPr lang="en-US" altLang="ko-KR" sz="1800" b="1" dirty="0">
                    <a:latin typeface="나눔스퀘어" panose="020B0600000101010101" pitchFamily="50" charset="-127"/>
                    <a:ea typeface="나눔스퀘어" panose="020B0600000101010101" pitchFamily="50" charset="-127"/>
                  </a:rPr>
                  <a:t> Lee</a:t>
                </a:r>
                <a:endParaRPr lang="ko-KR" altLang="en-US" sz="1800" b="1" dirty="0">
                  <a:latin typeface="나눔스퀘어" panose="020B0600000101010101" pitchFamily="50" charset="-127"/>
                  <a:ea typeface="나눔스퀘어" panose="020B0600000101010101" pitchFamily="50" charset="-127"/>
                </a:endParaRPr>
              </a:p>
            </p:txBody>
          </p:sp>
          <p:sp>
            <p:nvSpPr>
              <p:cNvPr id="25" name="TextBox 24">
                <a:extLst>
                  <a:ext uri="{FF2B5EF4-FFF2-40B4-BE49-F238E27FC236}">
                    <a16:creationId xmlns:a16="http://schemas.microsoft.com/office/drawing/2014/main" id="{6DA36664-B634-4E0E-87F2-F8A9BA79C0B9}"/>
                  </a:ext>
                </a:extLst>
              </p:cNvPr>
              <p:cNvSpPr txBox="1"/>
              <p:nvPr/>
            </p:nvSpPr>
            <p:spPr>
              <a:xfrm>
                <a:off x="3648255" y="5223890"/>
                <a:ext cx="3352800" cy="883383"/>
              </a:xfrm>
              <a:prstGeom prst="rect">
                <a:avLst/>
              </a:prstGeom>
              <a:noFill/>
            </p:spPr>
            <p:txBody>
              <a:bodyPr wrap="square" rtlCol="0">
                <a:spAutoFit/>
              </a:bodyPr>
              <a:lstStyle/>
              <a:p>
                <a:pPr marL="285750" indent="-285750">
                  <a:lnSpc>
                    <a:spcPct val="150000"/>
                  </a:lnSpc>
                  <a:buFont typeface="나눔스퀘어" panose="020B0600000101010101" pitchFamily="50" charset="-127"/>
                  <a:buChar char="–"/>
                </a:pPr>
                <a:r>
                  <a:rPr lang="en-US" altLang="ko-KR" sz="1800" dirty="0">
                    <a:latin typeface="나눔스퀘어" panose="020B0600000101010101" pitchFamily="50" charset="-127"/>
                    <a:ea typeface="나눔스퀘어" panose="020B0600000101010101" pitchFamily="50" charset="-127"/>
                  </a:rPr>
                  <a:t>Database</a:t>
                </a:r>
              </a:p>
              <a:p>
                <a:pPr marL="285750" indent="-285750">
                  <a:lnSpc>
                    <a:spcPct val="150000"/>
                  </a:lnSpc>
                  <a:buFont typeface="나눔스퀘어" panose="020B0600000101010101" pitchFamily="50" charset="-127"/>
                  <a:buChar char="–"/>
                </a:pPr>
                <a:r>
                  <a:rPr lang="en-US" altLang="ko-KR" sz="1800" dirty="0">
                    <a:latin typeface="나눔스퀘어" panose="020B0600000101010101" pitchFamily="50" charset="-127"/>
                    <a:ea typeface="나눔스퀘어" panose="020B0600000101010101" pitchFamily="50" charset="-127"/>
                  </a:rPr>
                  <a:t>Raspberry Pi</a:t>
                </a:r>
                <a:endParaRPr lang="ko-KR" altLang="en-US" sz="1800" dirty="0">
                  <a:latin typeface="나눔스퀘어" panose="020B0600000101010101" pitchFamily="50" charset="-127"/>
                  <a:ea typeface="나눔스퀘어" panose="020B0600000101010101" pitchFamily="50" charset="-127"/>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0" descr="14902-NQ2QMR.jpg"/>
          <p:cNvPicPr preferRelativeResize="0"/>
          <p:nvPr/>
        </p:nvPicPr>
        <p:blipFill rotWithShape="1">
          <a:blip r:embed="rId3">
            <a:alphaModFix/>
          </a:blip>
          <a:srcRect l="3150" t="52499" r="92970" b="43301"/>
          <a:stretch/>
        </p:blipFill>
        <p:spPr>
          <a:xfrm>
            <a:off x="0" y="0"/>
            <a:ext cx="9143999" cy="404664"/>
          </a:xfrm>
          <a:prstGeom prst="rect">
            <a:avLst/>
          </a:prstGeom>
          <a:noFill/>
          <a:ln>
            <a:noFill/>
          </a:ln>
        </p:spPr>
      </p:pic>
      <p:pic>
        <p:nvPicPr>
          <p:cNvPr id="318" name="Google Shape;318;p40"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6480720"/>
            <a:ext cx="9143999" cy="404664"/>
          </a:xfrm>
          <a:prstGeom prst="rect">
            <a:avLst/>
          </a:prstGeom>
          <a:noFill/>
          <a:ln>
            <a:noFill/>
          </a:ln>
        </p:spPr>
      </p:pic>
      <p:pic>
        <p:nvPicPr>
          <p:cNvPr id="319" name="Google Shape;319;p40"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1" y="-25404"/>
            <a:ext cx="9143999" cy="980728"/>
          </a:xfrm>
          <a:prstGeom prst="rect">
            <a:avLst/>
          </a:prstGeom>
          <a:noFill/>
          <a:ln>
            <a:noFill/>
          </a:ln>
        </p:spPr>
      </p:pic>
      <p:sp>
        <p:nvSpPr>
          <p:cNvPr id="320" name="Google Shape;320;p40"/>
          <p:cNvSpPr txBox="1"/>
          <p:nvPr/>
        </p:nvSpPr>
        <p:spPr>
          <a:xfrm>
            <a:off x="-27" y="-25400"/>
            <a:ext cx="8085248" cy="1261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  6. Project Schedule</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pic>
        <p:nvPicPr>
          <p:cNvPr id="19" name="그림 18">
            <a:extLst>
              <a:ext uri="{FF2B5EF4-FFF2-40B4-BE49-F238E27FC236}">
                <a16:creationId xmlns:a16="http://schemas.microsoft.com/office/drawing/2014/main" id="{98C79A32-DBE8-4111-B1E2-73A25B96ADE6}"/>
              </a:ext>
            </a:extLst>
          </p:cNvPr>
          <p:cNvPicPr>
            <a:picLocks noChangeAspect="1"/>
          </p:cNvPicPr>
          <p:nvPr/>
        </p:nvPicPr>
        <p:blipFill>
          <a:blip r:embed="rId4"/>
          <a:stretch>
            <a:fillRect/>
          </a:stretch>
        </p:blipFill>
        <p:spPr>
          <a:xfrm>
            <a:off x="495012" y="1049151"/>
            <a:ext cx="8153972" cy="5337741"/>
          </a:xfrm>
          <a:prstGeom prst="rect">
            <a:avLst/>
          </a:prstGeom>
        </p:spPr>
      </p:pic>
    </p:spTree>
    <p:extLst>
      <p:ext uri="{BB962C8B-B14F-4D97-AF65-F5344CB8AC3E}">
        <p14:creationId xmlns:p14="http://schemas.microsoft.com/office/powerpoint/2010/main" val="425568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80" name="Google Shape;180;p26"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185" name="Google Shape;185;p26"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0"/>
            <a:ext cx="9143999" cy="980729"/>
          </a:xfrm>
          <a:prstGeom prst="rect">
            <a:avLst/>
          </a:prstGeom>
          <a:solidFill>
            <a:srgbClr val="7CCDE4"/>
          </a:solidFill>
          <a:ln>
            <a:noFill/>
          </a:ln>
        </p:spPr>
      </p:pic>
      <p:sp>
        <p:nvSpPr>
          <p:cNvPr id="186" name="Google Shape;186;p26"/>
          <p:cNvSpPr/>
          <p:nvPr/>
        </p:nvSpPr>
        <p:spPr>
          <a:xfrm>
            <a:off x="116400" y="-126375"/>
            <a:ext cx="1714200" cy="980700"/>
          </a:xfrm>
          <a:prstGeom prst="rect">
            <a:avLst/>
          </a:prstGeom>
          <a:noFill/>
          <a:ln>
            <a:noFill/>
          </a:ln>
        </p:spPr>
        <p:txBody>
          <a:bodyPr spcFirstLastPara="1" wrap="square" lIns="91425" tIns="45700" rIns="91425" bIns="45700" anchor="b" anchorCtr="0">
            <a:noAutofit/>
          </a:bodyPr>
          <a:lstStyle/>
          <a:p>
            <a:pPr marL="0" marR="0" lvl="0" indent="0" algn="l" rtl="0">
              <a:lnSpc>
                <a:spcPct val="50000"/>
              </a:lnSpc>
              <a:spcBef>
                <a:spcPts val="0"/>
              </a:spcBef>
              <a:spcAft>
                <a:spcPts val="0"/>
              </a:spcAft>
              <a:buNone/>
            </a:pPr>
            <a:r>
              <a:rPr lang="en-US" sz="4000" b="1" dirty="0">
                <a:solidFill>
                  <a:schemeClr val="lt1"/>
                </a:solidFill>
                <a:latin typeface="나눔스퀘어" panose="020B0600000101010101" pitchFamily="50" charset="-127"/>
                <a:ea typeface="나눔스퀘어" panose="020B0600000101010101" pitchFamily="50" charset="-127"/>
                <a:cs typeface="Malgun Gothic"/>
                <a:sym typeface="Malgun Gothic"/>
              </a:rPr>
              <a:t>Index</a:t>
            </a:r>
            <a:endParaRPr dirty="0">
              <a:latin typeface="나눔스퀘어" panose="020B0600000101010101" pitchFamily="50" charset="-127"/>
              <a:ea typeface="나눔스퀘어" panose="020B0600000101010101" pitchFamily="50" charset="-127"/>
            </a:endParaRPr>
          </a:p>
        </p:txBody>
      </p:sp>
      <p:sp>
        <p:nvSpPr>
          <p:cNvPr id="2" name="TextBox 1">
            <a:extLst>
              <a:ext uri="{FF2B5EF4-FFF2-40B4-BE49-F238E27FC236}">
                <a16:creationId xmlns:a16="http://schemas.microsoft.com/office/drawing/2014/main" id="{186A37A1-2B5F-436D-9355-ADED0C1F9479}"/>
              </a:ext>
            </a:extLst>
          </p:cNvPr>
          <p:cNvSpPr txBox="1"/>
          <p:nvPr/>
        </p:nvSpPr>
        <p:spPr>
          <a:xfrm>
            <a:off x="535021" y="1313234"/>
            <a:ext cx="8064230" cy="4587666"/>
          </a:xfrm>
          <a:prstGeom prst="rect">
            <a:avLst/>
          </a:prstGeom>
          <a:noFill/>
        </p:spPr>
        <p:txBody>
          <a:bodyPr wrap="square" rtlCol="0">
            <a:spAutoFit/>
          </a:bodyPr>
          <a:lstStyle/>
          <a:p>
            <a:pPr marL="342900" indent="-342900">
              <a:lnSpc>
                <a:spcPct val="250000"/>
              </a:lnSpc>
              <a:buFont typeface="+mj-lt"/>
              <a:buAutoNum type="arabicPeriod"/>
            </a:pPr>
            <a:r>
              <a:rPr lang="en-US" altLang="ko-KR" sz="2000" dirty="0">
                <a:latin typeface="나눔스퀘어" panose="020B0600000101010101" pitchFamily="50" charset="-127"/>
                <a:ea typeface="나눔스퀘어" panose="020B0600000101010101" pitchFamily="50" charset="-127"/>
              </a:rPr>
              <a:t>Idea Proposal</a:t>
            </a:r>
          </a:p>
          <a:p>
            <a:pPr marL="342900" indent="-342900">
              <a:lnSpc>
                <a:spcPct val="250000"/>
              </a:lnSpc>
              <a:buFont typeface="+mj-lt"/>
              <a:buAutoNum type="arabicPeriod"/>
            </a:pPr>
            <a:r>
              <a:rPr lang="en-US" altLang="ko-KR" sz="2000" dirty="0">
                <a:latin typeface="나눔스퀘어" panose="020B0600000101010101" pitchFamily="50" charset="-127"/>
                <a:ea typeface="나눔스퀘어" panose="020B0600000101010101" pitchFamily="50" charset="-127"/>
              </a:rPr>
              <a:t>Background</a:t>
            </a:r>
          </a:p>
          <a:p>
            <a:pPr marL="342900" indent="-342900">
              <a:lnSpc>
                <a:spcPct val="250000"/>
              </a:lnSpc>
              <a:buFont typeface="+mj-lt"/>
              <a:buAutoNum type="arabicPeriod"/>
            </a:pPr>
            <a:r>
              <a:rPr lang="en-US" altLang="ko-KR" sz="2000" dirty="0">
                <a:latin typeface="나눔스퀘어" panose="020B0600000101010101" pitchFamily="50" charset="-127"/>
                <a:ea typeface="나눔스퀘어" panose="020B0600000101010101" pitchFamily="50" charset="-127"/>
              </a:rPr>
              <a:t>Objectives</a:t>
            </a:r>
          </a:p>
          <a:p>
            <a:pPr marL="342900" indent="-342900">
              <a:lnSpc>
                <a:spcPct val="250000"/>
              </a:lnSpc>
              <a:buFont typeface="+mj-lt"/>
              <a:buAutoNum type="arabicPeriod"/>
            </a:pPr>
            <a:r>
              <a:rPr lang="en-US" altLang="ko-KR" sz="2000" dirty="0">
                <a:latin typeface="나눔스퀘어" panose="020B0600000101010101" pitchFamily="50" charset="-127"/>
                <a:ea typeface="나눔스퀘어" panose="020B0600000101010101" pitchFamily="50" charset="-127"/>
              </a:rPr>
              <a:t>Development Content</a:t>
            </a:r>
          </a:p>
          <a:p>
            <a:pPr marL="342900" indent="-342900">
              <a:lnSpc>
                <a:spcPct val="250000"/>
              </a:lnSpc>
              <a:buFont typeface="+mj-lt"/>
              <a:buAutoNum type="arabicPeriod"/>
            </a:pPr>
            <a:r>
              <a:rPr lang="en-US" altLang="ko-KR" sz="2000" dirty="0">
                <a:latin typeface="나눔스퀘어" panose="020B0600000101010101" pitchFamily="50" charset="-127"/>
                <a:ea typeface="나눔스퀘어" panose="020B0600000101010101" pitchFamily="50" charset="-127"/>
              </a:rPr>
              <a:t>Development Environment</a:t>
            </a:r>
          </a:p>
          <a:p>
            <a:pPr marL="342900" indent="-342900">
              <a:lnSpc>
                <a:spcPct val="250000"/>
              </a:lnSpc>
              <a:buFont typeface="+mj-lt"/>
              <a:buAutoNum type="arabicPeriod"/>
            </a:pPr>
            <a:r>
              <a:rPr lang="en-US" altLang="ko-KR" sz="2000" dirty="0">
                <a:latin typeface="나눔스퀘어" panose="020B0600000101010101" pitchFamily="50" charset="-127"/>
                <a:ea typeface="나눔스퀘어" panose="020B0600000101010101" pitchFamily="50" charset="-127"/>
              </a:rPr>
              <a:t>Division of Work and Project Schedule</a:t>
            </a:r>
            <a:endParaRPr lang="ko-KR" altLang="en-US" sz="2000"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1216676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42"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70" b="43301"/>
          <a:stretch/>
        </p:blipFill>
        <p:spPr>
          <a:xfrm>
            <a:off x="0" y="0"/>
            <a:ext cx="9144000" cy="6858000"/>
          </a:xfrm>
          <a:prstGeom prst="rect">
            <a:avLst/>
          </a:prstGeom>
          <a:noFill/>
          <a:ln>
            <a:noFill/>
          </a:ln>
        </p:spPr>
      </p:pic>
      <p:sp>
        <p:nvSpPr>
          <p:cNvPr id="344" name="Google Shape;344;p42"/>
          <p:cNvSpPr txBox="1">
            <a:spLocks noGrp="1"/>
          </p:cNvSpPr>
          <p:nvPr>
            <p:ph type="subTitle" idx="1"/>
          </p:nvPr>
        </p:nvSpPr>
        <p:spPr>
          <a:xfrm>
            <a:off x="2987824" y="3140968"/>
            <a:ext cx="5832648" cy="1080120"/>
          </a:xfrm>
          <a:prstGeom prst="rect">
            <a:avLst/>
          </a:prstGeom>
          <a:noFill/>
          <a:ln>
            <a:noFill/>
          </a:ln>
        </p:spPr>
        <p:txBody>
          <a:bodyPr spcFirstLastPara="1" wrap="square" lIns="91425" tIns="45700" rIns="91425" bIns="45700" anchor="t" anchorCtr="0">
            <a:noAutofit/>
          </a:bodyPr>
          <a:lstStyle/>
          <a:p>
            <a:pPr marL="0" lvl="0" indent="0" algn="ctr" rtl="0">
              <a:spcBef>
                <a:spcPts val="880"/>
              </a:spcBef>
              <a:spcAft>
                <a:spcPts val="0"/>
              </a:spcAft>
              <a:buClr>
                <a:srgbClr val="888888"/>
              </a:buClr>
              <a:buSzPts val="4400"/>
              <a:buNone/>
            </a:pPr>
            <a:r>
              <a:rPr lang="en-US" sz="4400" b="1" dirty="0">
                <a:solidFill>
                  <a:schemeClr val="lt1"/>
                </a:solidFill>
                <a:latin typeface="Malgun Gothic"/>
                <a:ea typeface="Malgun Gothic"/>
                <a:cs typeface="Malgun Gothic"/>
                <a:sym typeface="Malgun Gothic"/>
              </a:rPr>
              <a:t>Q&amp;A</a:t>
            </a:r>
            <a:endParaRPr sz="4400" b="1" dirty="0">
              <a:solidFill>
                <a:schemeClr val="lt1"/>
              </a:solidFill>
              <a:latin typeface="Malgun Gothic"/>
              <a:ea typeface="Malgun Gothic"/>
              <a:cs typeface="Malgun Gothic"/>
              <a:sym typeface="Malgun Gothic"/>
            </a:endParaRPr>
          </a:p>
        </p:txBody>
      </p:sp>
      <p:cxnSp>
        <p:nvCxnSpPr>
          <p:cNvPr id="345" name="Google Shape;345;p42"/>
          <p:cNvCxnSpPr/>
          <p:nvPr/>
        </p:nvCxnSpPr>
        <p:spPr>
          <a:xfrm>
            <a:off x="0" y="980728"/>
            <a:ext cx="9144000" cy="0"/>
          </a:xfrm>
          <a:prstGeom prst="straightConnector1">
            <a:avLst/>
          </a:prstGeom>
          <a:noFill/>
          <a:ln w="38100" cap="flat" cmpd="sng">
            <a:solidFill>
              <a:srgbClr val="F8F9FA"/>
            </a:solidFill>
            <a:prstDash val="dash"/>
            <a:round/>
            <a:headEnd type="none" w="sm" len="sm"/>
            <a:tailEnd type="none" w="sm" len="sm"/>
          </a:ln>
        </p:spPr>
      </p:cxnSp>
      <p:cxnSp>
        <p:nvCxnSpPr>
          <p:cNvPr id="346" name="Google Shape;346;p42"/>
          <p:cNvCxnSpPr/>
          <p:nvPr/>
        </p:nvCxnSpPr>
        <p:spPr>
          <a:xfrm>
            <a:off x="0" y="5877272"/>
            <a:ext cx="9144000" cy="0"/>
          </a:xfrm>
          <a:prstGeom prst="straightConnector1">
            <a:avLst/>
          </a:prstGeom>
          <a:noFill/>
          <a:ln w="38100" cap="flat" cmpd="sng">
            <a:solidFill>
              <a:srgbClr val="F8F9FA"/>
            </a:solidFill>
            <a:prstDash val="dash"/>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7"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192" name="Google Shape;192;p27"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193" name="Google Shape;193;p27"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25404"/>
            <a:ext cx="9143999" cy="980729"/>
          </a:xfrm>
          <a:prstGeom prst="rect">
            <a:avLst/>
          </a:prstGeom>
          <a:noFill/>
          <a:ln>
            <a:noFill/>
          </a:ln>
        </p:spPr>
      </p:pic>
      <p:sp>
        <p:nvSpPr>
          <p:cNvPr id="195" name="Google Shape;195;p27"/>
          <p:cNvSpPr txBox="1"/>
          <p:nvPr/>
        </p:nvSpPr>
        <p:spPr>
          <a:xfrm>
            <a:off x="2749348" y="3429000"/>
            <a:ext cx="3645300" cy="954000"/>
          </a:xfrm>
          <a:prstGeom prst="rect">
            <a:avLst/>
          </a:prstGeom>
          <a:noFill/>
          <a:ln>
            <a:noFill/>
          </a:ln>
        </p:spPr>
        <p:txBody>
          <a:bodyPr spcFirstLastPara="1" wrap="square" lIns="91425" tIns="45700" rIns="91425" bIns="45700" anchor="t" anchorCtr="0">
            <a:noAutofit/>
          </a:bodyPr>
          <a:lstStyle/>
          <a:p>
            <a:pPr marL="457200" marR="0" lvl="0" indent="-419100" algn="ctr" rtl="0">
              <a:spcBef>
                <a:spcPts val="0"/>
              </a:spcBef>
              <a:spcAft>
                <a:spcPts val="0"/>
              </a:spcAft>
              <a:buClr>
                <a:srgbClr val="274E13"/>
              </a:buClr>
              <a:buSzPts val="3000"/>
              <a:buFont typeface="Malgun Gothic"/>
              <a:buAutoNum type="arabicPeriod"/>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Idea Proposal</a:t>
            </a:r>
            <a:endParaRPr sz="3000" dirty="0">
              <a:solidFill>
                <a:srgbClr val="274E13"/>
              </a:solidFill>
              <a:latin typeface="나눔스퀘어 ExtraBold" panose="020B0600000101010101" pitchFamily="50" charset="-127"/>
              <a:ea typeface="나눔스퀘어 ExtraBold" panose="020B0600000101010101" pitchFamily="50" charset="-127"/>
            </a:endParaRPr>
          </a:p>
          <a:p>
            <a:pPr marL="0" marR="0" lvl="0" indent="0" algn="ctr" rtl="0">
              <a:spcBef>
                <a:spcPts val="0"/>
              </a:spcBef>
              <a:spcAft>
                <a:spcPts val="0"/>
              </a:spcAft>
              <a:buNone/>
            </a:pP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8" descr="14902-NQ2QMR.jpg"/>
          <p:cNvPicPr preferRelativeResize="0"/>
          <p:nvPr/>
        </p:nvPicPr>
        <p:blipFill rotWithShape="1">
          <a:blip r:embed="rId3">
            <a:alphaModFix/>
          </a:blip>
          <a:srcRect l="3150" t="52499" r="92968" b="43299"/>
          <a:stretch/>
        </p:blipFill>
        <p:spPr>
          <a:xfrm>
            <a:off x="0" y="0"/>
            <a:ext cx="9143999" cy="404664"/>
          </a:xfrm>
          <a:prstGeom prst="rect">
            <a:avLst/>
          </a:prstGeom>
          <a:noFill/>
          <a:ln>
            <a:noFill/>
          </a:ln>
        </p:spPr>
      </p:pic>
      <p:pic>
        <p:nvPicPr>
          <p:cNvPr id="201" name="Google Shape;201;p2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8" b="43299"/>
          <a:stretch/>
        </p:blipFill>
        <p:spPr>
          <a:xfrm>
            <a:off x="0" y="6480720"/>
            <a:ext cx="9143999" cy="404664"/>
          </a:xfrm>
          <a:prstGeom prst="rect">
            <a:avLst/>
          </a:prstGeom>
          <a:noFill/>
          <a:ln>
            <a:noFill/>
          </a:ln>
        </p:spPr>
      </p:pic>
      <p:pic>
        <p:nvPicPr>
          <p:cNvPr id="202" name="Google Shape;202;p28"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8" b="43299"/>
          <a:stretch/>
        </p:blipFill>
        <p:spPr>
          <a:xfrm>
            <a:off x="-1" y="-25404"/>
            <a:ext cx="9143999" cy="980729"/>
          </a:xfrm>
          <a:prstGeom prst="rect">
            <a:avLst/>
          </a:prstGeom>
          <a:noFill/>
          <a:ln>
            <a:noFill/>
          </a:ln>
        </p:spPr>
      </p:pic>
      <p:sp>
        <p:nvSpPr>
          <p:cNvPr id="203" name="Google Shape;203;p28"/>
          <p:cNvSpPr txBox="1"/>
          <p:nvPr/>
        </p:nvSpPr>
        <p:spPr>
          <a:xfrm>
            <a:off x="88200" y="-12100"/>
            <a:ext cx="9055800" cy="1078200"/>
          </a:xfrm>
          <a:prstGeom prst="rect">
            <a:avLst/>
          </a:prstGeom>
          <a:noFill/>
          <a:ln>
            <a:noFill/>
          </a:ln>
        </p:spPr>
        <p:txBody>
          <a:bodyPr spcFirstLastPara="1" wrap="square" lIns="91425" tIns="45700" rIns="91425" bIns="45700" anchor="b" anchorCtr="0">
            <a:noAutofit/>
          </a:bodyPr>
          <a:lstStyle/>
          <a:p>
            <a:pPr marL="457200" marR="0" lvl="0" indent="-419100" algn="l" rtl="0">
              <a:lnSpc>
                <a:spcPct val="100000"/>
              </a:lnSpc>
              <a:spcBef>
                <a:spcPts val="0"/>
              </a:spcBef>
              <a:spcAft>
                <a:spcPts val="0"/>
              </a:spcAft>
              <a:buClr>
                <a:srgbClr val="274E13"/>
              </a:buClr>
              <a:buSzPts val="3000"/>
              <a:buFont typeface="Malgun Gothic"/>
              <a:buAutoNum type="arabicPeriod"/>
            </a:pPr>
            <a:r>
              <a:rPr lang="en-US" sz="3000" b="1" i="0" u="none" strike="noStrike" cap="none"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Idea Proposal</a:t>
            </a:r>
            <a:endParaRPr sz="3000" b="0" i="0" u="none" strike="noStrike" cap="none" dirty="0">
              <a:solidFill>
                <a:srgbClr val="274E13"/>
              </a:solidFill>
              <a:latin typeface="나눔스퀘어 ExtraBold" panose="020B0600000101010101" pitchFamily="50" charset="-127"/>
              <a:ea typeface="나눔스퀘어 ExtraBold" panose="020B0600000101010101" pitchFamily="50" charset="-127"/>
              <a:sym typeface="Arial"/>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1"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32" name="Google Shape;232;p31"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233" name="Google Shape;233;p31"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25404"/>
            <a:ext cx="9143999" cy="980729"/>
          </a:xfrm>
          <a:prstGeom prst="rect">
            <a:avLst/>
          </a:prstGeom>
          <a:noFill/>
          <a:ln>
            <a:noFill/>
          </a:ln>
        </p:spPr>
      </p:pic>
      <p:sp>
        <p:nvSpPr>
          <p:cNvPr id="234" name="Google Shape;234;p31"/>
          <p:cNvSpPr txBox="1"/>
          <p:nvPr/>
        </p:nvSpPr>
        <p:spPr>
          <a:xfrm>
            <a:off x="2749348" y="3429000"/>
            <a:ext cx="3645300" cy="954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2. Background</a:t>
            </a: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2"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41" name="Google Shape;241;p32"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242" name="Google Shape;242;p32"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25404"/>
            <a:ext cx="9143999" cy="980729"/>
          </a:xfrm>
          <a:prstGeom prst="rect">
            <a:avLst/>
          </a:prstGeom>
          <a:noFill/>
          <a:ln>
            <a:noFill/>
          </a:ln>
        </p:spPr>
      </p:pic>
      <p:sp>
        <p:nvSpPr>
          <p:cNvPr id="243" name="Google Shape;243;p32"/>
          <p:cNvSpPr txBox="1"/>
          <p:nvPr/>
        </p:nvSpPr>
        <p:spPr>
          <a:xfrm>
            <a:off x="374875" y="0"/>
            <a:ext cx="7604468"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ltLang="ko-KR"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2. Background</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5"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72" name="Google Shape;272;p35"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273" name="Google Shape;273;p35"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25404"/>
            <a:ext cx="9143999" cy="980729"/>
          </a:xfrm>
          <a:prstGeom prst="rect">
            <a:avLst/>
          </a:prstGeom>
          <a:noFill/>
          <a:ln>
            <a:noFill/>
          </a:ln>
        </p:spPr>
      </p:pic>
      <p:sp>
        <p:nvSpPr>
          <p:cNvPr id="274" name="Google Shape;274;p35"/>
          <p:cNvSpPr txBox="1"/>
          <p:nvPr/>
        </p:nvSpPr>
        <p:spPr>
          <a:xfrm>
            <a:off x="2749348" y="3429000"/>
            <a:ext cx="3645300" cy="954000"/>
          </a:xfrm>
          <a:prstGeom prst="rect">
            <a:avLst/>
          </a:prstGeom>
          <a:no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3. Objectives</a:t>
            </a:r>
            <a:endParaRPr sz="3000" dirty="0">
              <a:solidFill>
                <a:srgbClr val="274E13"/>
              </a:solidFill>
              <a:latin typeface="나눔스퀘어 ExtraBold" panose="020B0600000101010101" pitchFamily="50" charset="-127"/>
              <a:ea typeface="나눔스퀘어 ExtraBold" panose="020B0600000101010101" pitchFamily="50" charset="-127"/>
            </a:endParaRPr>
          </a:p>
          <a:p>
            <a:pPr marL="0" marR="0" lvl="0" indent="0" algn="ctr" rtl="0">
              <a:spcBef>
                <a:spcPts val="0"/>
              </a:spcBef>
              <a:spcAft>
                <a:spcPts val="0"/>
              </a:spcAft>
              <a:buNone/>
            </a:pP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6"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81" name="Google Shape;281;p36"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282" name="Google Shape;282;p36"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25404"/>
            <a:ext cx="9143999" cy="980729"/>
          </a:xfrm>
          <a:prstGeom prst="rect">
            <a:avLst/>
          </a:prstGeom>
          <a:noFill/>
          <a:ln>
            <a:noFill/>
          </a:ln>
        </p:spPr>
      </p:pic>
      <p:sp>
        <p:nvSpPr>
          <p:cNvPr id="283" name="Google Shape;283;p36"/>
          <p:cNvSpPr txBox="1"/>
          <p:nvPr/>
        </p:nvSpPr>
        <p:spPr>
          <a:xfrm>
            <a:off x="-14" y="0"/>
            <a:ext cx="8479871" cy="1015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  3. Objectives</a:t>
            </a:r>
            <a:endParaRPr sz="30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7" descr="14902-NQ2QMR.jpg"/>
          <p:cNvPicPr preferRelativeResize="0"/>
          <p:nvPr/>
        </p:nvPicPr>
        <p:blipFill rotWithShape="1">
          <a:blip r:embed="rId3">
            <a:alphaModFix/>
          </a:blip>
          <a:srcRect l="3150" t="52499" r="92969" b="43300"/>
          <a:stretch/>
        </p:blipFill>
        <p:spPr>
          <a:xfrm>
            <a:off x="0" y="0"/>
            <a:ext cx="9143999" cy="404664"/>
          </a:xfrm>
          <a:prstGeom prst="rect">
            <a:avLst/>
          </a:prstGeom>
          <a:noFill/>
          <a:ln>
            <a:noFill/>
          </a:ln>
        </p:spPr>
      </p:pic>
      <p:pic>
        <p:nvPicPr>
          <p:cNvPr id="291" name="Google Shape;291;p37"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0" y="6480720"/>
            <a:ext cx="9143999" cy="404664"/>
          </a:xfrm>
          <a:prstGeom prst="rect">
            <a:avLst/>
          </a:prstGeom>
          <a:noFill/>
          <a:ln>
            <a:noFill/>
          </a:ln>
        </p:spPr>
      </p:pic>
      <p:pic>
        <p:nvPicPr>
          <p:cNvPr id="292" name="Google Shape;292;p37" descr="14902-NQ2QMR.jpg"/>
          <p:cNvPicPr preferRelativeResize="0"/>
          <p:nvPr/>
        </p:nvPicPr>
        <p:blipFill rotWithShape="1">
          <a:blip r:embed="rId3">
            <a:alphaModFix/>
            <a:duotone>
              <a:prstClr val="black"/>
              <a:schemeClr val="accent3">
                <a:lumMod val="60000"/>
                <a:lumOff val="40000"/>
                <a:tint val="45000"/>
                <a:satMod val="400000"/>
              </a:schemeClr>
            </a:duotone>
          </a:blip>
          <a:srcRect l="3150" t="52499" r="92969" b="43300"/>
          <a:stretch/>
        </p:blipFill>
        <p:spPr>
          <a:xfrm>
            <a:off x="-1" y="-25404"/>
            <a:ext cx="9143999" cy="980729"/>
          </a:xfrm>
          <a:prstGeom prst="rect">
            <a:avLst/>
          </a:prstGeom>
          <a:noFill/>
          <a:ln>
            <a:noFill/>
          </a:ln>
        </p:spPr>
      </p:pic>
      <p:sp>
        <p:nvSpPr>
          <p:cNvPr id="293" name="Google Shape;293;p37"/>
          <p:cNvSpPr txBox="1"/>
          <p:nvPr/>
        </p:nvSpPr>
        <p:spPr>
          <a:xfrm>
            <a:off x="-72738" y="3272195"/>
            <a:ext cx="9144000" cy="954000"/>
          </a:xfrm>
          <a:prstGeom prst="rect">
            <a:avLst/>
          </a:prstGeom>
          <a:noFill/>
          <a:ln>
            <a:noFill/>
          </a:ln>
        </p:spPr>
        <p:txBody>
          <a:bodyPr spcFirstLastPara="1" wrap="square" lIns="91425" tIns="45700" rIns="91425" bIns="45700" anchor="t" anchorCtr="0">
            <a:noAutofit/>
          </a:bodyPr>
          <a:lstStyle/>
          <a:p>
            <a:pPr marL="457200" marR="0" lvl="0" indent="0" algn="ctr" rtl="0">
              <a:spcBef>
                <a:spcPts val="0"/>
              </a:spcBef>
              <a:spcAft>
                <a:spcPts val="0"/>
              </a:spcAft>
              <a:buNone/>
            </a:pPr>
            <a:r>
              <a:rPr lang="en-US" sz="3000" b="1"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rPr>
              <a:t>4. Development Content</a:t>
            </a:r>
            <a:endParaRPr sz="1600" dirty="0">
              <a:solidFill>
                <a:srgbClr val="274E13"/>
              </a:solidFill>
              <a:latin typeface="나눔스퀘어 ExtraBold" panose="020B0600000101010101" pitchFamily="50" charset="-127"/>
              <a:ea typeface="나눔스퀘어 ExtraBold" panose="020B0600000101010101" pitchFamily="50" charset="-127"/>
              <a:cs typeface="Malgun Gothic"/>
              <a:sym typeface="Malgun Gothic"/>
            </a:endParaRPr>
          </a:p>
        </p:txBody>
      </p:sp>
    </p:spTree>
    <p:extLst>
      <p:ext uri="{BB962C8B-B14F-4D97-AF65-F5344CB8AC3E}">
        <p14:creationId xmlns:p14="http://schemas.microsoft.com/office/powerpoint/2010/main" val="2233707245"/>
      </p:ext>
    </p:extLst>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533</Words>
  <Application>Microsoft Office PowerPoint</Application>
  <PresentationFormat>화면 슬라이드 쇼(4:3)</PresentationFormat>
  <Paragraphs>89</Paragraphs>
  <Slides>20</Slides>
  <Notes>20</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20</vt:i4>
      </vt:variant>
    </vt:vector>
  </HeadingPairs>
  <TitlesOfParts>
    <vt:vector size="29" baseType="lpstr">
      <vt:lpstr>맑은 고딕</vt:lpstr>
      <vt:lpstr>Aldhabi</vt:lpstr>
      <vt:lpstr>나눔스퀘어</vt:lpstr>
      <vt:lpstr>맑은 고딕</vt:lpstr>
      <vt:lpstr>나눔스퀘어 ExtraBold</vt:lpstr>
      <vt:lpstr>Maiandra GD</vt:lpstr>
      <vt:lpstr>Arial</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남유선</cp:lastModifiedBy>
  <cp:revision>19</cp:revision>
  <dcterms:modified xsi:type="dcterms:W3CDTF">2019-03-15T15:43:36Z</dcterms:modified>
</cp:coreProperties>
</file>