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74" r:id="rId4"/>
    <p:sldId id="258" r:id="rId5"/>
    <p:sldId id="285" r:id="rId6"/>
    <p:sldId id="259" r:id="rId7"/>
    <p:sldId id="262" r:id="rId8"/>
    <p:sldId id="263" r:id="rId9"/>
    <p:sldId id="293" r:id="rId10"/>
    <p:sldId id="294" r:id="rId11"/>
    <p:sldId id="295" r:id="rId12"/>
    <p:sldId id="266" r:id="rId13"/>
    <p:sldId id="267" r:id="rId14"/>
    <p:sldId id="275" r:id="rId15"/>
    <p:sldId id="276" r:id="rId16"/>
    <p:sldId id="282" r:id="rId17"/>
    <p:sldId id="283" r:id="rId18"/>
    <p:sldId id="280" r:id="rId19"/>
    <p:sldId id="296" r:id="rId20"/>
    <p:sldId id="297" r:id="rId21"/>
    <p:sldId id="268" r:id="rId22"/>
    <p:sldId id="278" r:id="rId23"/>
    <p:sldId id="270" r:id="rId24"/>
    <p:sldId id="271" r:id="rId25"/>
    <p:sldId id="279" r:id="rId26"/>
    <p:sldId id="273" r:id="rId27"/>
  </p:sldIdLst>
  <p:sldSz cx="9144000" cy="6858000" type="screen4x3"/>
  <p:notesSz cx="6858000" cy="9144000"/>
  <p:embeddedFontLst>
    <p:embeddedFont>
      <p:font typeface="Aldhabi" panose="01000000000000000000" pitchFamily="2" charset="-78"/>
      <p:regular r:id="rId29"/>
    </p:embeddedFont>
    <p:embeddedFont>
      <p:font typeface="Maiandra GD" panose="020E0502030308020204" pitchFamily="34" charset="0"/>
      <p:regular r:id="rId30"/>
    </p:embeddedFont>
    <p:embeddedFont>
      <p:font typeface="나눔스퀘어" panose="020B0600000101010101" pitchFamily="50" charset="-127"/>
      <p:regular r:id="rId31"/>
    </p:embeddedFont>
    <p:embeddedFont>
      <p:font typeface="나눔스퀘어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182"/>
    <a:srgbClr val="003300"/>
    <a:srgbClr val="FBAB18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F4F04-8135-4707-8711-F55233E17630}" v="1092" dt="2019-03-10T17:37:00.421"/>
  </p1510:revLst>
</p1510:revInfo>
</file>

<file path=ppt/tableStyles.xml><?xml version="1.0" encoding="utf-8"?>
<a:tblStyleLst xmlns:a="http://schemas.openxmlformats.org/drawingml/2006/main" def="{E8DDEA22-DB7B-4741-84E6-9E638EE8555F}">
  <a:tblStyle styleId="{E8DDEA22-DB7B-4741-84E6-9E638EE8555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70537" autoAdjust="0"/>
  </p:normalViewPr>
  <p:slideViewPr>
    <p:cSldViewPr snapToGrid="0">
      <p:cViewPr varScale="1">
        <p:scale>
          <a:sx n="57" d="100"/>
          <a:sy n="57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1F7F4F04-8135-4707-8711-F55233E17630}"/>
    <pc:docChg chg="undo redo custSel addSld delSld modSld">
      <pc:chgData name="남유선" userId="c5c0474d-318a-4504-b270-99912c9aca2f" providerId="ADAL" clId="{1F7F4F04-8135-4707-8711-F55233E17630}" dt="2019-03-10T17:37:00.420" v="1088" actId="207"/>
      <pc:docMkLst>
        <pc:docMk/>
      </pc:docMkLst>
      <pc:sldChg chg="modSp">
        <pc:chgData name="남유선" userId="c5c0474d-318a-4504-b270-99912c9aca2f" providerId="ADAL" clId="{1F7F4F04-8135-4707-8711-F55233E17630}" dt="2019-03-10T16:22:29.075" v="204" actId="2711"/>
        <pc:sldMkLst>
          <pc:docMk/>
          <pc:sldMk cId="0" sldId="256"/>
        </pc:sldMkLst>
        <pc:spChg chg="mod">
          <ac:chgData name="남유선" userId="c5c0474d-318a-4504-b270-99912c9aca2f" providerId="ADAL" clId="{1F7F4F04-8135-4707-8711-F55233E17630}" dt="2019-03-10T16:22:29.075" v="204" actId="2711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2:29.075" v="204" actId="2711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2:29.075" v="204" actId="2711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2:29.075" v="204" actId="2711"/>
          <ac:spMkLst>
            <pc:docMk/>
            <pc:sldMk cId="0" sldId="256"/>
            <ac:spMk id="171" creationId="{00000000-0000-0000-0000-000000000000}"/>
          </ac:spMkLst>
        </pc:spChg>
      </pc:sldChg>
      <pc:sldChg chg="del">
        <pc:chgData name="남유선" userId="c5c0474d-318a-4504-b270-99912c9aca2f" providerId="ADAL" clId="{1F7F4F04-8135-4707-8711-F55233E17630}" dt="2019-03-10T16:20:46.886" v="202" actId="2696"/>
        <pc:sldMkLst>
          <pc:docMk/>
          <pc:sldMk cId="0" sldId="257"/>
        </pc:sldMkLst>
      </pc:sldChg>
      <pc:sldChg chg="delSp modSp">
        <pc:chgData name="남유선" userId="c5c0474d-318a-4504-b270-99912c9aca2f" providerId="ADAL" clId="{1F7F4F04-8135-4707-8711-F55233E17630}" dt="2019-03-10T16:23:31.608" v="209" actId="2711"/>
        <pc:sldMkLst>
          <pc:docMk/>
          <pc:sldMk cId="0" sldId="258"/>
        </pc:sldMkLst>
        <pc:spChg chg="mod">
          <ac:chgData name="남유선" userId="c5c0474d-318a-4504-b270-99912c9aca2f" providerId="ADAL" clId="{1F7F4F04-8135-4707-8711-F55233E17630}" dt="2019-03-10T16:23:31.608" v="209" actId="2711"/>
          <ac:spMkLst>
            <pc:docMk/>
            <pc:sldMk cId="0" sldId="258"/>
            <ac:spMk id="195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22:49.095" v="206" actId="478"/>
          <ac:picMkLst>
            <pc:docMk/>
            <pc:sldMk cId="0" sldId="258"/>
            <ac:picMk id="194" creationId="{00000000-0000-0000-0000-000000000000}"/>
          </ac:picMkLst>
        </pc:picChg>
      </pc:sldChg>
      <pc:sldChg chg="modSp">
        <pc:chgData name="남유선" userId="c5c0474d-318a-4504-b270-99912c9aca2f" providerId="ADAL" clId="{1F7F4F04-8135-4707-8711-F55233E17630}" dt="2019-03-10T16:23:58.811" v="211" actId="2711"/>
        <pc:sldMkLst>
          <pc:docMk/>
          <pc:sldMk cId="0" sldId="259"/>
        </pc:sldMkLst>
        <pc:spChg chg="mod">
          <ac:chgData name="남유선" userId="c5c0474d-318a-4504-b270-99912c9aca2f" providerId="ADAL" clId="{1F7F4F04-8135-4707-8711-F55233E17630}" dt="2019-03-10T16:23:40.490" v="210" actId="2711"/>
          <ac:spMkLst>
            <pc:docMk/>
            <pc:sldMk cId="0" sldId="259"/>
            <ac:spMk id="20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3:58.811" v="211" actId="2711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3:58.811" v="211" actId="2711"/>
          <ac:spMkLst>
            <pc:docMk/>
            <pc:sldMk cId="0" sldId="259"/>
            <ac:spMk id="205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3:58.811" v="211" actId="2711"/>
          <ac:spMkLst>
            <pc:docMk/>
            <pc:sldMk cId="0" sldId="259"/>
            <ac:spMk id="206" creationId="{00000000-0000-0000-0000-000000000000}"/>
          </ac:spMkLst>
        </pc:spChg>
      </pc:sldChg>
      <pc:sldChg chg="addSp delSp modSp">
        <pc:chgData name="남유선" userId="c5c0474d-318a-4504-b270-99912c9aca2f" providerId="ADAL" clId="{1F7F4F04-8135-4707-8711-F55233E17630}" dt="2019-03-10T16:24:24.742" v="218" actId="2711"/>
        <pc:sldMkLst>
          <pc:docMk/>
          <pc:sldMk cId="0" sldId="260"/>
        </pc:sldMkLst>
        <pc:spChg chg="add del mod">
          <ac:chgData name="남유선" userId="c5c0474d-318a-4504-b270-99912c9aca2f" providerId="ADAL" clId="{1F7F4F04-8135-4707-8711-F55233E17630}" dt="2019-03-10T16:24:15.885" v="212" actId="2711"/>
          <ac:spMkLst>
            <pc:docMk/>
            <pc:sldMk cId="0" sldId="260"/>
            <ac:spMk id="21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4:24.742" v="218" actId="2711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4:15.885" v="212" actId="2711"/>
          <ac:spMkLst>
            <pc:docMk/>
            <pc:sldMk cId="0" sldId="260"/>
            <ac:spMk id="216" creationId="{00000000-0000-0000-0000-000000000000}"/>
          </ac:spMkLst>
        </pc:spChg>
      </pc:sldChg>
      <pc:sldChg chg="addSp delSp modSp">
        <pc:chgData name="남유선" userId="c5c0474d-318a-4504-b270-99912c9aca2f" providerId="ADAL" clId="{1F7F4F04-8135-4707-8711-F55233E17630}" dt="2019-03-10T16:24:39.101" v="220" actId="2711"/>
        <pc:sldMkLst>
          <pc:docMk/>
          <pc:sldMk cId="0" sldId="261"/>
        </pc:sldMkLst>
        <pc:spChg chg="mod">
          <ac:chgData name="남유선" userId="c5c0474d-318a-4504-b270-99912c9aca2f" providerId="ADAL" clId="{1F7F4F04-8135-4707-8711-F55233E17630}" dt="2019-03-10T16:24:35.497" v="219" actId="2711"/>
          <ac:spMkLst>
            <pc:docMk/>
            <pc:sldMk cId="0" sldId="261"/>
            <ac:spMk id="22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4:39.101" v="220" actId="2711"/>
          <ac:spMkLst>
            <pc:docMk/>
            <pc:sldMk cId="0" sldId="261"/>
            <ac:spMk id="225" creationId="{00000000-0000-0000-0000-000000000000}"/>
          </ac:spMkLst>
        </pc:spChg>
        <pc:spChg chg="add del mod">
          <ac:chgData name="남유선" userId="c5c0474d-318a-4504-b270-99912c9aca2f" providerId="ADAL" clId="{1F7F4F04-8135-4707-8711-F55233E17630}" dt="2019-03-10T16:16:20.362" v="35" actId="1076"/>
          <ac:spMkLst>
            <pc:docMk/>
            <pc:sldMk cId="0" sldId="261"/>
            <ac:spMk id="226" creationId="{00000000-0000-0000-0000-000000000000}"/>
          </ac:spMkLst>
        </pc:spChg>
      </pc:sldChg>
      <pc:sldChg chg="delSp modSp">
        <pc:chgData name="남유선" userId="c5c0474d-318a-4504-b270-99912c9aca2f" providerId="ADAL" clId="{1F7F4F04-8135-4707-8711-F55233E17630}" dt="2019-03-10T16:24:57.083" v="223" actId="2711"/>
        <pc:sldMkLst>
          <pc:docMk/>
          <pc:sldMk cId="0" sldId="262"/>
        </pc:sldMkLst>
        <pc:spChg chg="mod">
          <ac:chgData name="남유선" userId="c5c0474d-318a-4504-b270-99912c9aca2f" providerId="ADAL" clId="{1F7F4F04-8135-4707-8711-F55233E17630}" dt="2019-03-10T16:24:57.083" v="223" actId="2711"/>
          <ac:spMkLst>
            <pc:docMk/>
            <pc:sldMk cId="0" sldId="262"/>
            <ac:spMk id="234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24:42.092" v="221" actId="478"/>
          <ac:picMkLst>
            <pc:docMk/>
            <pc:sldMk cId="0" sldId="262"/>
            <ac:picMk id="235" creationId="{00000000-0000-0000-0000-000000000000}"/>
          </ac:picMkLst>
        </pc:picChg>
      </pc:sldChg>
      <pc:sldChg chg="modSp">
        <pc:chgData name="남유선" userId="c5c0474d-318a-4504-b270-99912c9aca2f" providerId="ADAL" clId="{1F7F4F04-8135-4707-8711-F55233E17630}" dt="2019-03-10T16:25:17.488" v="226" actId="2711"/>
        <pc:sldMkLst>
          <pc:docMk/>
          <pc:sldMk cId="0" sldId="263"/>
        </pc:sldMkLst>
        <pc:spChg chg="mod">
          <ac:chgData name="남유선" userId="c5c0474d-318a-4504-b270-99912c9aca2f" providerId="ADAL" clId="{1F7F4F04-8135-4707-8711-F55233E17630}" dt="2019-03-10T16:25:12.691" v="225" actId="2711"/>
          <ac:spMkLst>
            <pc:docMk/>
            <pc:sldMk cId="0" sldId="263"/>
            <ac:spMk id="24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5:17.488" v="226" actId="2711"/>
          <ac:spMkLst>
            <pc:docMk/>
            <pc:sldMk cId="0" sldId="263"/>
            <ac:spMk id="244" creationId="{00000000-0000-0000-0000-000000000000}"/>
          </ac:spMkLst>
        </pc:spChg>
      </pc:sldChg>
      <pc:sldChg chg="modSp">
        <pc:chgData name="남유선" userId="c5c0474d-318a-4504-b270-99912c9aca2f" providerId="ADAL" clId="{1F7F4F04-8135-4707-8711-F55233E17630}" dt="2019-03-10T16:25:32.571" v="228" actId="2711"/>
        <pc:sldMkLst>
          <pc:docMk/>
          <pc:sldMk cId="0" sldId="264"/>
        </pc:sldMkLst>
        <pc:spChg chg="mod">
          <ac:chgData name="남유선" userId="c5c0474d-318a-4504-b270-99912c9aca2f" providerId="ADAL" clId="{1F7F4F04-8135-4707-8711-F55233E17630}" dt="2019-03-10T16:25:27.375" v="227" actId="2711"/>
          <ac:spMkLst>
            <pc:docMk/>
            <pc:sldMk cId="0" sldId="264"/>
            <ac:spMk id="25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5:32.571" v="228" actId="2711"/>
          <ac:spMkLst>
            <pc:docMk/>
            <pc:sldMk cId="0" sldId="264"/>
            <ac:spMk id="254" creationId="{00000000-0000-0000-0000-000000000000}"/>
          </ac:spMkLst>
        </pc:spChg>
      </pc:sldChg>
      <pc:sldChg chg="modSp">
        <pc:chgData name="남유선" userId="c5c0474d-318a-4504-b270-99912c9aca2f" providerId="ADAL" clId="{1F7F4F04-8135-4707-8711-F55233E17630}" dt="2019-03-10T16:25:47.560" v="231" actId="2711"/>
        <pc:sldMkLst>
          <pc:docMk/>
          <pc:sldMk cId="0" sldId="265"/>
        </pc:sldMkLst>
        <pc:spChg chg="mod">
          <ac:chgData name="남유선" userId="c5c0474d-318a-4504-b270-99912c9aca2f" providerId="ADAL" clId="{1F7F4F04-8135-4707-8711-F55233E17630}" dt="2019-03-10T16:25:41.939" v="230" actId="113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5:47.560" v="231" actId="2711"/>
          <ac:spMkLst>
            <pc:docMk/>
            <pc:sldMk cId="0" sldId="265"/>
            <ac:spMk id="264" creationId="{00000000-0000-0000-0000-000000000000}"/>
          </ac:spMkLst>
        </pc:spChg>
      </pc:sldChg>
      <pc:sldChg chg="delSp modSp">
        <pc:chgData name="남유선" userId="c5c0474d-318a-4504-b270-99912c9aca2f" providerId="ADAL" clId="{1F7F4F04-8135-4707-8711-F55233E17630}" dt="2019-03-10T16:25:58.651" v="234" actId="2711"/>
        <pc:sldMkLst>
          <pc:docMk/>
          <pc:sldMk cId="0" sldId="266"/>
        </pc:sldMkLst>
        <pc:spChg chg="mod">
          <ac:chgData name="남유선" userId="c5c0474d-318a-4504-b270-99912c9aca2f" providerId="ADAL" clId="{1F7F4F04-8135-4707-8711-F55233E17630}" dt="2019-03-10T16:25:58.651" v="234" actId="2711"/>
          <ac:spMkLst>
            <pc:docMk/>
            <pc:sldMk cId="0" sldId="266"/>
            <ac:spMk id="274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25:50.858" v="232" actId="478"/>
          <ac:picMkLst>
            <pc:docMk/>
            <pc:sldMk cId="0" sldId="266"/>
            <ac:picMk id="275" creationId="{00000000-0000-0000-0000-000000000000}"/>
          </ac:picMkLst>
        </pc:picChg>
      </pc:sldChg>
      <pc:sldChg chg="addSp modSp modAnim">
        <pc:chgData name="남유선" userId="c5c0474d-318a-4504-b270-99912c9aca2f" providerId="ADAL" clId="{1F7F4F04-8135-4707-8711-F55233E17630}" dt="2019-03-10T17:31:04.458" v="946"/>
        <pc:sldMkLst>
          <pc:docMk/>
          <pc:sldMk cId="0" sldId="267"/>
        </pc:sldMkLst>
        <pc:spChg chg="add mod">
          <ac:chgData name="남유선" userId="c5c0474d-318a-4504-b270-99912c9aca2f" providerId="ADAL" clId="{1F7F4F04-8135-4707-8711-F55233E17630}" dt="2019-03-10T17:29:47.185" v="933" actId="1076"/>
          <ac:spMkLst>
            <pc:docMk/>
            <pc:sldMk cId="0" sldId="267"/>
            <ac:spMk id="8" creationId="{A540CEA1-4BFE-4262-90E4-8A269C05CB01}"/>
          </ac:spMkLst>
        </pc:spChg>
        <pc:spChg chg="mod">
          <ac:chgData name="남유선" userId="c5c0474d-318a-4504-b270-99912c9aca2f" providerId="ADAL" clId="{1F7F4F04-8135-4707-8711-F55233E17630}" dt="2019-03-10T16:26:06.935" v="235" actId="2711"/>
          <ac:spMkLst>
            <pc:docMk/>
            <pc:sldMk cId="0" sldId="267"/>
            <ac:spMk id="28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6:17.676" v="236" actId="2711"/>
          <ac:spMkLst>
            <pc:docMk/>
            <pc:sldMk cId="0" sldId="267"/>
            <ac:spMk id="284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6:39.960" v="239" actId="1076"/>
          <ac:spMkLst>
            <pc:docMk/>
            <pc:sldMk cId="0" sldId="267"/>
            <ac:spMk id="285" creationId="{00000000-0000-0000-0000-000000000000}"/>
          </ac:spMkLst>
        </pc:spChg>
      </pc:sldChg>
      <pc:sldChg chg="delSp modSp">
        <pc:chgData name="남유선" userId="c5c0474d-318a-4504-b270-99912c9aca2f" providerId="ADAL" clId="{1F7F4F04-8135-4707-8711-F55233E17630}" dt="2019-03-10T16:27:28.647" v="247" actId="20577"/>
        <pc:sldMkLst>
          <pc:docMk/>
          <pc:sldMk cId="0" sldId="268"/>
        </pc:sldMkLst>
        <pc:spChg chg="mod">
          <ac:chgData name="남유선" userId="c5c0474d-318a-4504-b270-99912c9aca2f" providerId="ADAL" clId="{1F7F4F04-8135-4707-8711-F55233E17630}" dt="2019-03-10T16:27:28.647" v="247" actId="20577"/>
          <ac:spMkLst>
            <pc:docMk/>
            <pc:sldMk cId="0" sldId="268"/>
            <ac:spMk id="293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27:11.714" v="243" actId="478"/>
          <ac:picMkLst>
            <pc:docMk/>
            <pc:sldMk cId="0" sldId="268"/>
            <ac:picMk id="294" creationId="{00000000-0000-0000-0000-000000000000}"/>
          </ac:picMkLst>
        </pc:picChg>
      </pc:sldChg>
      <pc:sldChg chg="modSp">
        <pc:chgData name="남유선" userId="c5c0474d-318a-4504-b270-99912c9aca2f" providerId="ADAL" clId="{1F7F4F04-8135-4707-8711-F55233E17630}" dt="2019-03-10T16:37:08.459" v="373" actId="2711"/>
        <pc:sldMkLst>
          <pc:docMk/>
          <pc:sldMk cId="0" sldId="269"/>
        </pc:sldMkLst>
        <pc:spChg chg="mod">
          <ac:chgData name="남유선" userId="c5c0474d-318a-4504-b270-99912c9aca2f" providerId="ADAL" clId="{1F7F4F04-8135-4707-8711-F55233E17630}" dt="2019-03-10T16:37:02.702" v="372" actId="2711"/>
          <ac:spMkLst>
            <pc:docMk/>
            <pc:sldMk cId="0" sldId="269"/>
            <ac:spMk id="302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37:08.459" v="373" actId="2711"/>
          <ac:spMkLst>
            <pc:docMk/>
            <pc:sldMk cId="0" sldId="269"/>
            <ac:spMk id="303" creationId="{00000000-0000-0000-0000-000000000000}"/>
          </ac:spMkLst>
        </pc:spChg>
      </pc:sldChg>
      <pc:sldChg chg="delSp modSp">
        <pc:chgData name="남유선" userId="c5c0474d-318a-4504-b270-99912c9aca2f" providerId="ADAL" clId="{1F7F4F04-8135-4707-8711-F55233E17630}" dt="2019-03-10T16:27:48.768" v="254" actId="2711"/>
        <pc:sldMkLst>
          <pc:docMk/>
          <pc:sldMk cId="0" sldId="270"/>
        </pc:sldMkLst>
        <pc:spChg chg="mod">
          <ac:chgData name="남유선" userId="c5c0474d-318a-4504-b270-99912c9aca2f" providerId="ADAL" clId="{1F7F4F04-8135-4707-8711-F55233E17630}" dt="2019-03-10T16:27:48.768" v="254" actId="2711"/>
          <ac:spMkLst>
            <pc:docMk/>
            <pc:sldMk cId="0" sldId="270"/>
            <ac:spMk id="311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27:36.826" v="250" actId="478"/>
          <ac:picMkLst>
            <pc:docMk/>
            <pc:sldMk cId="0" sldId="270"/>
            <ac:picMk id="312" creationId="{00000000-0000-0000-0000-000000000000}"/>
          </ac:picMkLst>
        </pc:picChg>
      </pc:sldChg>
      <pc:sldChg chg="modSp">
        <pc:chgData name="남유선" userId="c5c0474d-318a-4504-b270-99912c9aca2f" providerId="ADAL" clId="{1F7F4F04-8135-4707-8711-F55233E17630}" dt="2019-03-10T16:28:09.138" v="257" actId="1076"/>
        <pc:sldMkLst>
          <pc:docMk/>
          <pc:sldMk cId="0" sldId="271"/>
        </pc:sldMkLst>
        <pc:spChg chg="mod">
          <ac:chgData name="남유선" userId="c5c0474d-318a-4504-b270-99912c9aca2f" providerId="ADAL" clId="{1F7F4F04-8135-4707-8711-F55233E17630}" dt="2019-03-10T16:28:03.872" v="256" actId="2711"/>
          <ac:spMkLst>
            <pc:docMk/>
            <pc:sldMk cId="0" sldId="271"/>
            <ac:spMk id="320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7:58.089" v="255" actId="2711"/>
          <ac:spMkLst>
            <pc:docMk/>
            <pc:sldMk cId="0" sldId="271"/>
            <ac:spMk id="321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7:58.089" v="255" actId="2711"/>
          <ac:spMkLst>
            <pc:docMk/>
            <pc:sldMk cId="0" sldId="271"/>
            <ac:spMk id="322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7:58.089" v="255" actId="2711"/>
          <ac:spMkLst>
            <pc:docMk/>
            <pc:sldMk cId="0" sldId="271"/>
            <ac:spMk id="323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7:58.089" v="255" actId="2711"/>
          <ac:spMkLst>
            <pc:docMk/>
            <pc:sldMk cId="0" sldId="271"/>
            <ac:spMk id="324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8:09.138" v="257" actId="1076"/>
          <ac:spMkLst>
            <pc:docMk/>
            <pc:sldMk cId="0" sldId="271"/>
            <ac:spMk id="325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7:58.089" v="255" actId="2711"/>
          <ac:spMkLst>
            <pc:docMk/>
            <pc:sldMk cId="0" sldId="271"/>
            <ac:spMk id="326" creationId="{00000000-0000-0000-0000-000000000000}"/>
          </ac:spMkLst>
        </pc:spChg>
      </pc:sldChg>
      <pc:sldChg chg="modSp">
        <pc:chgData name="남유선" userId="c5c0474d-318a-4504-b270-99912c9aca2f" providerId="ADAL" clId="{1F7F4F04-8135-4707-8711-F55233E17630}" dt="2019-03-10T16:29:24.211" v="266" actId="122"/>
        <pc:sldMkLst>
          <pc:docMk/>
          <pc:sldMk cId="0" sldId="272"/>
        </pc:sldMkLst>
        <pc:spChg chg="mod">
          <ac:chgData name="남유선" userId="c5c0474d-318a-4504-b270-99912c9aca2f" providerId="ADAL" clId="{1F7F4F04-8135-4707-8711-F55233E17630}" dt="2019-03-10T16:28:20.104" v="258" actId="2711"/>
          <ac:spMkLst>
            <pc:docMk/>
            <pc:sldMk cId="0" sldId="272"/>
            <ac:spMk id="338" creationId="{00000000-0000-0000-0000-000000000000}"/>
          </ac:spMkLst>
        </pc:spChg>
        <pc:graphicFrameChg chg="modGraphic">
          <ac:chgData name="남유선" userId="c5c0474d-318a-4504-b270-99912c9aca2f" providerId="ADAL" clId="{1F7F4F04-8135-4707-8711-F55233E17630}" dt="2019-03-10T16:29:24.211" v="266" actId="122"/>
          <ac:graphicFrameMkLst>
            <pc:docMk/>
            <pc:sldMk cId="0" sldId="272"/>
            <ac:graphicFrameMk id="337" creationId="{00000000-0000-0000-0000-000000000000}"/>
          </ac:graphicFrameMkLst>
        </pc:graphicFrameChg>
      </pc:sldChg>
      <pc:sldChg chg="modSp">
        <pc:chgData name="남유선" userId="c5c0474d-318a-4504-b270-99912c9aca2f" providerId="ADAL" clId="{1F7F4F04-8135-4707-8711-F55233E17630}" dt="2019-03-10T16:29:39.955" v="267" actId="2711"/>
        <pc:sldMkLst>
          <pc:docMk/>
          <pc:sldMk cId="0" sldId="273"/>
        </pc:sldMkLst>
        <pc:spChg chg="mod">
          <ac:chgData name="남유선" userId="c5c0474d-318a-4504-b270-99912c9aca2f" providerId="ADAL" clId="{1F7F4F04-8135-4707-8711-F55233E17630}" dt="2019-03-10T16:29:39.955" v="267" actId="2711"/>
          <ac:spMkLst>
            <pc:docMk/>
            <pc:sldMk cId="0" sldId="273"/>
            <ac:spMk id="344" creationId="{00000000-0000-0000-0000-000000000000}"/>
          </ac:spMkLst>
        </pc:spChg>
      </pc:sldChg>
      <pc:sldChg chg="addSp delSp modSp add">
        <pc:chgData name="남유선" userId="c5c0474d-318a-4504-b270-99912c9aca2f" providerId="ADAL" clId="{1F7F4F04-8135-4707-8711-F55233E17630}" dt="2019-03-10T16:22:43.648" v="205" actId="2711"/>
        <pc:sldMkLst>
          <pc:docMk/>
          <pc:sldMk cId="1216676150" sldId="274"/>
        </pc:sldMkLst>
        <pc:spChg chg="add del mod">
          <ac:chgData name="남유선" userId="c5c0474d-318a-4504-b270-99912c9aca2f" providerId="ADAL" clId="{1F7F4F04-8135-4707-8711-F55233E17630}" dt="2019-03-10T16:22:22.362" v="203" actId="2711"/>
          <ac:spMkLst>
            <pc:docMk/>
            <pc:sldMk cId="1216676150" sldId="274"/>
            <ac:spMk id="2" creationId="{186A37A1-2B5F-436D-9355-ADED0C1F9479}"/>
          </ac:spMkLst>
        </pc:spChg>
        <pc:spChg chg="del">
          <ac:chgData name="남유선" userId="c5c0474d-318a-4504-b270-99912c9aca2f" providerId="ADAL" clId="{1F7F4F04-8135-4707-8711-F55233E17630}" dt="2019-03-10T16:18:15.219" v="43" actId="478"/>
          <ac:spMkLst>
            <pc:docMk/>
            <pc:sldMk cId="1216676150" sldId="274"/>
            <ac:spMk id="176" creationId="{00000000-0000-0000-0000-000000000000}"/>
          </ac:spMkLst>
        </pc:spChg>
        <pc:spChg chg="del">
          <ac:chgData name="남유선" userId="c5c0474d-318a-4504-b270-99912c9aca2f" providerId="ADAL" clId="{1F7F4F04-8135-4707-8711-F55233E17630}" dt="2019-03-10T16:18:15.219" v="43" actId="478"/>
          <ac:spMkLst>
            <pc:docMk/>
            <pc:sldMk cId="1216676150" sldId="274"/>
            <ac:spMk id="177" creationId="{00000000-0000-0000-0000-000000000000}"/>
          </ac:spMkLst>
        </pc:spChg>
        <pc:spChg chg="del">
          <ac:chgData name="남유선" userId="c5c0474d-318a-4504-b270-99912c9aca2f" providerId="ADAL" clId="{1F7F4F04-8135-4707-8711-F55233E17630}" dt="2019-03-10T16:18:15.219" v="43" actId="478"/>
          <ac:spMkLst>
            <pc:docMk/>
            <pc:sldMk cId="1216676150" sldId="274"/>
            <ac:spMk id="178" creationId="{00000000-0000-0000-0000-000000000000}"/>
          </ac:spMkLst>
        </pc:spChg>
        <pc:spChg chg="del">
          <ac:chgData name="남유선" userId="c5c0474d-318a-4504-b270-99912c9aca2f" providerId="ADAL" clId="{1F7F4F04-8135-4707-8711-F55233E17630}" dt="2019-03-10T16:18:15.219" v="43" actId="478"/>
          <ac:spMkLst>
            <pc:docMk/>
            <pc:sldMk cId="1216676150" sldId="274"/>
            <ac:spMk id="179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6:22:43.648" v="205" actId="2711"/>
          <ac:spMkLst>
            <pc:docMk/>
            <pc:sldMk cId="1216676150" sldId="274"/>
            <ac:spMk id="186" creationId="{00000000-0000-0000-0000-000000000000}"/>
          </ac:spMkLst>
        </pc:spChg>
        <pc:picChg chg="del">
          <ac:chgData name="남유선" userId="c5c0474d-318a-4504-b270-99912c9aca2f" providerId="ADAL" clId="{1F7F4F04-8135-4707-8711-F55233E17630}" dt="2019-03-10T16:18:15.219" v="43" actId="478"/>
          <ac:picMkLst>
            <pc:docMk/>
            <pc:sldMk cId="1216676150" sldId="274"/>
            <ac:picMk id="181" creationId="{00000000-0000-0000-0000-000000000000}"/>
          </ac:picMkLst>
        </pc:picChg>
        <pc:picChg chg="del">
          <ac:chgData name="남유선" userId="c5c0474d-318a-4504-b270-99912c9aca2f" providerId="ADAL" clId="{1F7F4F04-8135-4707-8711-F55233E17630}" dt="2019-03-10T16:18:15.219" v="43" actId="478"/>
          <ac:picMkLst>
            <pc:docMk/>
            <pc:sldMk cId="1216676150" sldId="274"/>
            <ac:picMk id="182" creationId="{00000000-0000-0000-0000-000000000000}"/>
          </ac:picMkLst>
        </pc:picChg>
        <pc:picChg chg="del">
          <ac:chgData name="남유선" userId="c5c0474d-318a-4504-b270-99912c9aca2f" providerId="ADAL" clId="{1F7F4F04-8135-4707-8711-F55233E17630}" dt="2019-03-10T16:18:15.219" v="43" actId="478"/>
          <ac:picMkLst>
            <pc:docMk/>
            <pc:sldMk cId="1216676150" sldId="274"/>
            <ac:picMk id="183" creationId="{00000000-0000-0000-0000-000000000000}"/>
          </ac:picMkLst>
        </pc:picChg>
        <pc:picChg chg="del">
          <ac:chgData name="남유선" userId="c5c0474d-318a-4504-b270-99912c9aca2f" providerId="ADAL" clId="{1F7F4F04-8135-4707-8711-F55233E17630}" dt="2019-03-10T16:18:15.219" v="43" actId="478"/>
          <ac:picMkLst>
            <pc:docMk/>
            <pc:sldMk cId="1216676150" sldId="274"/>
            <ac:picMk id="184" creationId="{00000000-0000-0000-0000-000000000000}"/>
          </ac:picMkLst>
        </pc:picChg>
      </pc:sldChg>
      <pc:sldChg chg="modSp add">
        <pc:chgData name="남유선" userId="c5c0474d-318a-4504-b270-99912c9aca2f" providerId="ADAL" clId="{1F7F4F04-8135-4707-8711-F55233E17630}" dt="2019-03-10T16:30:08.421" v="283" actId="20577"/>
        <pc:sldMkLst>
          <pc:docMk/>
          <pc:sldMk cId="2233707245" sldId="275"/>
        </pc:sldMkLst>
        <pc:spChg chg="mod">
          <ac:chgData name="남유선" userId="c5c0474d-318a-4504-b270-99912c9aca2f" providerId="ADAL" clId="{1F7F4F04-8135-4707-8711-F55233E17630}" dt="2019-03-10T16:30:08.421" v="283" actId="20577"/>
          <ac:spMkLst>
            <pc:docMk/>
            <pc:sldMk cId="2233707245" sldId="275"/>
            <ac:spMk id="293" creationId="{00000000-0000-0000-0000-000000000000}"/>
          </ac:spMkLst>
        </pc:spChg>
      </pc:sldChg>
      <pc:sldChg chg="addSp modSp add">
        <pc:chgData name="남유선" userId="c5c0474d-318a-4504-b270-99912c9aca2f" providerId="ADAL" clId="{1F7F4F04-8135-4707-8711-F55233E17630}" dt="2019-03-10T17:36:04.363" v="1080" actId="20577"/>
        <pc:sldMkLst>
          <pc:docMk/>
          <pc:sldMk cId="3470063566" sldId="276"/>
        </pc:sldMkLst>
        <pc:spChg chg="mod">
          <ac:chgData name="남유선" userId="c5c0474d-318a-4504-b270-99912c9aca2f" providerId="ADAL" clId="{1F7F4F04-8135-4707-8711-F55233E17630}" dt="2019-03-10T17:36:04.363" v="1080" actId="20577"/>
          <ac:spMkLst>
            <pc:docMk/>
            <pc:sldMk cId="3470063566" sldId="276"/>
            <ac:spMk id="302" creationId="{00000000-0000-0000-0000-000000000000}"/>
          </ac:spMkLst>
        </pc:spChg>
        <pc:spChg chg="mod">
          <ac:chgData name="남유선" userId="c5c0474d-318a-4504-b270-99912c9aca2f" providerId="ADAL" clId="{1F7F4F04-8135-4707-8711-F55233E17630}" dt="2019-03-10T17:31:20.281" v="948" actId="20577"/>
          <ac:spMkLst>
            <pc:docMk/>
            <pc:sldMk cId="3470063566" sldId="276"/>
            <ac:spMk id="303" creationId="{00000000-0000-0000-0000-000000000000}"/>
          </ac:spMkLst>
        </pc:spChg>
        <pc:grpChg chg="add mod">
          <ac:chgData name="남유선" userId="c5c0474d-318a-4504-b270-99912c9aca2f" providerId="ADAL" clId="{1F7F4F04-8135-4707-8711-F55233E17630}" dt="2019-03-10T17:31:26.936" v="949" actId="1076"/>
          <ac:grpSpMkLst>
            <pc:docMk/>
            <pc:sldMk cId="3470063566" sldId="276"/>
            <ac:grpSpMk id="2" creationId="{2421DB50-801D-446A-889F-7B7A81035A5C}"/>
          </ac:grpSpMkLst>
        </pc:grpChg>
        <pc:picChg chg="add mod">
          <ac:chgData name="남유선" userId="c5c0474d-318a-4504-b270-99912c9aca2f" providerId="ADAL" clId="{1F7F4F04-8135-4707-8711-F55233E17630}" dt="2019-03-10T16:46:09.993" v="799" actId="164"/>
          <ac:picMkLst>
            <pc:docMk/>
            <pc:sldMk cId="3470063566" sldId="276"/>
            <ac:picMk id="7" creationId="{FDE0C0FD-BC6F-493E-A56F-AB2D6B80EFEA}"/>
          </ac:picMkLst>
        </pc:picChg>
        <pc:picChg chg="add mod">
          <ac:chgData name="남유선" userId="c5c0474d-318a-4504-b270-99912c9aca2f" providerId="ADAL" clId="{1F7F4F04-8135-4707-8711-F55233E17630}" dt="2019-03-10T16:49:50.019" v="927" actId="1076"/>
          <ac:picMkLst>
            <pc:docMk/>
            <pc:sldMk cId="3470063566" sldId="276"/>
            <ac:picMk id="8" creationId="{6AE2636B-E318-4AC9-A1F8-EB668077A328}"/>
          </ac:picMkLst>
        </pc:picChg>
        <pc:picChg chg="add mod">
          <ac:chgData name="남유선" userId="c5c0474d-318a-4504-b270-99912c9aca2f" providerId="ADAL" clId="{1F7F4F04-8135-4707-8711-F55233E17630}" dt="2019-03-10T16:49:53.077" v="928" actId="1076"/>
          <ac:picMkLst>
            <pc:docMk/>
            <pc:sldMk cId="3470063566" sldId="276"/>
            <ac:picMk id="9" creationId="{46286350-1640-4FE8-B2FA-6AD43E970ACC}"/>
          </ac:picMkLst>
        </pc:picChg>
      </pc:sldChg>
      <pc:sldChg chg="modSp add del">
        <pc:chgData name="남유선" userId="c5c0474d-318a-4504-b270-99912c9aca2f" providerId="ADAL" clId="{1F7F4F04-8135-4707-8711-F55233E17630}" dt="2019-03-10T16:45:41.143" v="792" actId="2696"/>
        <pc:sldMkLst>
          <pc:docMk/>
          <pc:sldMk cId="262950704" sldId="277"/>
        </pc:sldMkLst>
        <pc:spChg chg="mod">
          <ac:chgData name="남유선" userId="c5c0474d-318a-4504-b270-99912c9aca2f" providerId="ADAL" clId="{1F7F4F04-8135-4707-8711-F55233E17630}" dt="2019-03-10T16:37:54.076" v="436" actId="20577"/>
          <ac:spMkLst>
            <pc:docMk/>
            <pc:sldMk cId="262950704" sldId="277"/>
            <ac:spMk id="302" creationId="{00000000-0000-0000-0000-000000000000}"/>
          </ac:spMkLst>
        </pc:spChg>
      </pc:sldChg>
      <pc:sldChg chg="addSp delSp modSp">
        <pc:chgData name="남유선" userId="c5c0474d-318a-4504-b270-99912c9aca2f" providerId="ADAL" clId="{1F7F4F04-8135-4707-8711-F55233E17630}" dt="2019-03-10T17:37:00.420" v="1088" actId="207"/>
        <pc:sldMkLst>
          <pc:docMk/>
          <pc:sldMk cId="2590438774" sldId="277"/>
        </pc:sldMkLst>
        <pc:spChg chg="mod">
          <ac:chgData name="남유선" userId="c5c0474d-318a-4504-b270-99912c9aca2f" providerId="ADAL" clId="{1F7F4F04-8135-4707-8711-F55233E17630}" dt="2019-03-10T17:31:43.417" v="963" actId="20577"/>
          <ac:spMkLst>
            <pc:docMk/>
            <pc:sldMk cId="2590438774" sldId="277"/>
            <ac:spMk id="10" creationId="{6D4CFA1D-E5E7-470D-97F7-DB63F7D4594E}"/>
          </ac:spMkLst>
        </pc:spChg>
        <pc:spChg chg="mod">
          <ac:chgData name="남유선" userId="c5c0474d-318a-4504-b270-99912c9aca2f" providerId="ADAL" clId="{1F7F4F04-8135-4707-8711-F55233E17630}" dt="2019-03-10T17:31:40.611" v="961" actId="1076"/>
          <ac:spMkLst>
            <pc:docMk/>
            <pc:sldMk cId="2590438774" sldId="277"/>
            <ac:spMk id="18" creationId="{E6621F45-5574-40D6-BE39-BE0FADE8F734}"/>
          </ac:spMkLst>
        </pc:spChg>
        <pc:spChg chg="mod">
          <ac:chgData name="남유선" userId="c5c0474d-318a-4504-b270-99912c9aca2f" providerId="ADAL" clId="{1F7F4F04-8135-4707-8711-F55233E17630}" dt="2019-03-10T17:31:50.422" v="967" actId="20577"/>
          <ac:spMkLst>
            <pc:docMk/>
            <pc:sldMk cId="2590438774" sldId="277"/>
            <ac:spMk id="19" creationId="{221BF9D8-350D-4F8C-A2A3-893087A97BCB}"/>
          </ac:spMkLst>
        </pc:spChg>
        <pc:spChg chg="mod">
          <ac:chgData name="남유선" userId="c5c0474d-318a-4504-b270-99912c9aca2f" providerId="ADAL" clId="{1F7F4F04-8135-4707-8711-F55233E17630}" dt="2019-03-10T17:37:00.420" v="1088" actId="207"/>
          <ac:spMkLst>
            <pc:docMk/>
            <pc:sldMk cId="2590438774" sldId="277"/>
            <ac:spMk id="23" creationId="{8D1F016A-8E11-4DD0-8A90-69892076882D}"/>
          </ac:spMkLst>
        </pc:spChg>
        <pc:spChg chg="mod">
          <ac:chgData name="남유선" userId="c5c0474d-318a-4504-b270-99912c9aca2f" providerId="ADAL" clId="{1F7F4F04-8135-4707-8711-F55233E17630}" dt="2019-03-10T17:36:37.325" v="1085" actId="1076"/>
          <ac:spMkLst>
            <pc:docMk/>
            <pc:sldMk cId="2590438774" sldId="277"/>
            <ac:spMk id="25" creationId="{8247C384-4199-4EA7-82BA-697E3D56A202}"/>
          </ac:spMkLst>
        </pc:spChg>
        <pc:spChg chg="mod">
          <ac:chgData name="남유선" userId="c5c0474d-318a-4504-b270-99912c9aca2f" providerId="ADAL" clId="{1F7F4F04-8135-4707-8711-F55233E17630}" dt="2019-03-10T17:31:54.610" v="969" actId="20577"/>
          <ac:spMkLst>
            <pc:docMk/>
            <pc:sldMk cId="2590438774" sldId="277"/>
            <ac:spMk id="27" creationId="{3C2AEC33-9613-4910-B223-E25FEB579DF4}"/>
          </ac:spMkLst>
        </pc:spChg>
        <pc:spChg chg="mod">
          <ac:chgData name="남유선" userId="c5c0474d-318a-4504-b270-99912c9aca2f" providerId="ADAL" clId="{1F7F4F04-8135-4707-8711-F55233E17630}" dt="2019-03-10T17:31:47.393" v="965" actId="20577"/>
          <ac:spMkLst>
            <pc:docMk/>
            <pc:sldMk cId="2590438774" sldId="277"/>
            <ac:spMk id="31" creationId="{894147AA-72AD-4E28-AF24-64E905C8F8B5}"/>
          </ac:spMkLst>
        </pc:spChg>
        <pc:spChg chg="mod">
          <ac:chgData name="남유선" userId="c5c0474d-318a-4504-b270-99912c9aca2f" providerId="ADAL" clId="{1F7F4F04-8135-4707-8711-F55233E17630}" dt="2019-03-10T17:36:12.345" v="1081"/>
          <ac:spMkLst>
            <pc:docMk/>
            <pc:sldMk cId="2590438774" sldId="277"/>
            <ac:spMk id="302" creationId="{00000000-0000-0000-0000-000000000000}"/>
          </ac:spMkLst>
        </pc:spChg>
        <pc:cxnChg chg="add del mod">
          <ac:chgData name="남유선" userId="c5c0474d-318a-4504-b270-99912c9aca2f" providerId="ADAL" clId="{1F7F4F04-8135-4707-8711-F55233E17630}" dt="2019-03-10T17:32:41.001" v="978" actId="11529"/>
          <ac:cxnSpMkLst>
            <pc:docMk/>
            <pc:sldMk cId="2590438774" sldId="277"/>
            <ac:cxnSpMk id="3" creationId="{BF8833F4-D64F-4567-BF05-D79B7A28CC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54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90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다양한 온라인 커뮤니티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다양한 </a:t>
            </a:r>
            <a:r>
              <a:rPr lang="ko-KR" altLang="en-US" dirty="0" err="1"/>
              <a:t>포탈사이틔의</a:t>
            </a:r>
            <a:r>
              <a:rPr lang="ko-KR" altLang="en-US" dirty="0"/>
              <a:t> 카페나 웹사이트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학생이 아닌 사람들도 쉽게 </a:t>
            </a:r>
            <a:r>
              <a:rPr lang="ko-KR" altLang="en-US" dirty="0" err="1"/>
              <a:t>이용가능하고</a:t>
            </a:r>
            <a:r>
              <a:rPr lang="ko-KR" altLang="en-US" dirty="0"/>
              <a:t> 보통 같은 관심사를 공유하는 사람들끼리 </a:t>
            </a:r>
            <a:r>
              <a:rPr lang="ko-KR" altLang="en-US" dirty="0" err="1"/>
              <a:t>모여있기때문에</a:t>
            </a:r>
            <a:r>
              <a:rPr lang="ko-KR" altLang="en-US" dirty="0"/>
              <a:t> 관심있는 분야의 책을 구하기 쉽다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사기당하기</a:t>
            </a:r>
            <a:r>
              <a:rPr lang="ko-KR" altLang="en-US" dirty="0"/>
              <a:t> 더 쉬울 수 있다</a:t>
            </a:r>
            <a:r>
              <a:rPr lang="en-US" altLang="ko-KR" dirty="0"/>
              <a:t>. + </a:t>
            </a:r>
            <a:r>
              <a:rPr lang="ko-KR" altLang="en-US" dirty="0"/>
              <a:t>위의 경우와 같은 단점</a:t>
            </a:r>
            <a:endParaRPr lang="en-US" altLang="ko-KR" dirty="0"/>
          </a:p>
        </p:txBody>
      </p:sp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0eece29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4d0eece29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29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0eece29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78" name="Google Shape;278;g4d0eece29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226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0eece29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4d0eece2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57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앱개발로는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책을 팔</a:t>
            </a:r>
            <a:r>
              <a:rPr lang="ko-KR" altLang="en-US" baseline="0" dirty="0"/>
              <a:t> 수 있는 페이지를 </a:t>
            </a:r>
            <a:r>
              <a:rPr lang="ko-KR" altLang="en-US" baseline="0" dirty="0" err="1"/>
              <a:t>만들것입니다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사용자는 책을 검색하고 볼 수 있습니다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판매자는</a:t>
            </a:r>
            <a:r>
              <a:rPr lang="ko-KR" altLang="en-US" baseline="0" dirty="0"/>
              <a:t> 책을 등록하여 팔 수 있고 구매자는 책을 살 수 있습니다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일종의 장터 페이지입니다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23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ko-KR" altLang="en-US" dirty="0" err="1"/>
              <a:t>앱기능으로는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북 박스 예약기능입니다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판매자는 </a:t>
            </a:r>
            <a:r>
              <a:rPr lang="ko-KR" altLang="en-US" dirty="0" err="1"/>
              <a:t>이용하고자하는</a:t>
            </a:r>
            <a:r>
              <a:rPr lang="ko-KR" altLang="en-US" dirty="0"/>
              <a:t> 책 박스 위치와 날짜에 예약할 수 있습니다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076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그다음은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큐알코드</a:t>
            </a:r>
            <a:r>
              <a:rPr lang="ko-KR" altLang="en-US" dirty="0"/>
              <a:t> 생성과 저장입니다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큐알</a:t>
            </a:r>
            <a:r>
              <a:rPr lang="ko-KR" altLang="en-US" dirty="0"/>
              <a:t> 코드를 통해 본인확인을 거친 후 그에 맞는 북</a:t>
            </a:r>
            <a:r>
              <a:rPr lang="ko-KR" altLang="en-US" baseline="0" dirty="0"/>
              <a:t> 박스가 열리게 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이 </a:t>
            </a:r>
            <a:r>
              <a:rPr lang="ko-KR" altLang="en-US" baseline="0" dirty="0" err="1"/>
              <a:t>큐알</a:t>
            </a:r>
            <a:r>
              <a:rPr lang="ko-KR" altLang="en-US" baseline="0" dirty="0"/>
              <a:t> 코드는 </a:t>
            </a:r>
            <a:r>
              <a:rPr lang="ko-KR" altLang="en-US" baseline="0" dirty="0" err="1"/>
              <a:t>판매자와</a:t>
            </a:r>
            <a:r>
              <a:rPr lang="ko-KR" altLang="en-US" baseline="0" dirty="0"/>
              <a:t> 구매자가 받게 됩니다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0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북박스</a:t>
            </a:r>
            <a:r>
              <a:rPr lang="ko-KR" altLang="en-US" dirty="0"/>
              <a:t> 개발에는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큐알코드와</a:t>
            </a:r>
            <a:r>
              <a:rPr lang="ko-KR" altLang="en-US" dirty="0"/>
              <a:t> 바코드 인식이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err="1"/>
              <a:t>큐알코드와</a:t>
            </a:r>
            <a:r>
              <a:rPr lang="ko-KR" altLang="en-US" dirty="0"/>
              <a:t> 바코드를 통해 북 박스를 열수 있습니다</a:t>
            </a:r>
            <a:r>
              <a:rPr lang="en-US" altLang="ko-KR" dirty="0"/>
              <a:t>.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큐알</a:t>
            </a:r>
            <a:r>
              <a:rPr lang="ko-KR" altLang="en-US" baseline="0" dirty="0"/>
              <a:t> 코드를 통해 </a:t>
            </a:r>
            <a:r>
              <a:rPr lang="ko-KR" altLang="en-US" baseline="0" dirty="0" err="1"/>
              <a:t>판매자와</a:t>
            </a:r>
            <a:r>
              <a:rPr lang="ko-KR" altLang="en-US" baseline="0" dirty="0"/>
              <a:t> 구매자의 거래와 관련된 데이터를 식별합니다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바코드를 사용해서는 앞서 </a:t>
            </a:r>
            <a:r>
              <a:rPr lang="ko-KR" altLang="en-US" baseline="0" dirty="0" err="1"/>
              <a:t>말씀드린것처럼</a:t>
            </a:r>
            <a:r>
              <a:rPr lang="ko-KR" altLang="en-US" baseline="0" dirty="0"/>
              <a:t> 올바른 책이 들어왔는지 식별합니다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281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구매하고 싶은</a:t>
            </a:r>
            <a:r>
              <a:rPr lang="ko-KR" altLang="en-US" baseline="0" dirty="0"/>
              <a:t> 책을 발견한 구매자는 판매자와 거래를 하기로 한 후 그에 맞는 돈을 입금하게 됩니다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aseline="0" dirty="0"/>
              <a:t>이때 돈은 바로 판매자에게 가는 것이 아니라 먼저 관리자에게 </a:t>
            </a:r>
            <a:r>
              <a:rPr lang="ko-KR" altLang="en-US" baseline="0" dirty="0" err="1"/>
              <a:t>보내집니다</a:t>
            </a:r>
            <a:r>
              <a:rPr lang="en-US" altLang="ko-KR" baseline="0" dirty="0"/>
              <a:t>.</a:t>
            </a:r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27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구매자가 있다는 알림을 받은 판매자는 책을 북박스에 넣게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QR</a:t>
            </a:r>
            <a:r>
              <a:rPr lang="ko-KR" altLang="en-US" dirty="0"/>
              <a:t>코드를 통해 본인 인증을</a:t>
            </a:r>
            <a:r>
              <a:rPr lang="en-US" altLang="ko-KR" dirty="0"/>
              <a:t>, </a:t>
            </a:r>
            <a:r>
              <a:rPr lang="ko-KR" altLang="en-US" dirty="0"/>
              <a:t>책의 바코드를 통해 올바른 책인지 확인을 한 후 책을 넣게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책을 넣으면 관리자는 판매자에게 돈을 송금합니다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/>
          </a:p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altLang="ko-KR" sz="11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The seller who receives the deposit notification puts the book in the book box.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altLang="ko-KR" sz="11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At this time, they recognize whether the book is the right book by printing a </a:t>
            </a:r>
            <a:r>
              <a:rPr lang="en-US" altLang="ko-KR" sz="1100" b="1" i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bar code</a:t>
            </a:r>
            <a:r>
              <a:rPr lang="en-US" altLang="ko-KR" sz="11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.</a:t>
            </a:r>
            <a:endParaRPr lang="en-US" altLang="ko-KR" sz="8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dirty="0"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24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333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0eece29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g4d0eece29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159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안드로이드</a:t>
            </a:r>
            <a:r>
              <a:rPr lang="ko-KR" altLang="en-US" dirty="0"/>
              <a:t> 스튜디오를 통해 </a:t>
            </a:r>
            <a:r>
              <a:rPr lang="ko-KR" altLang="en-US" dirty="0" err="1"/>
              <a:t>앱을</a:t>
            </a:r>
            <a:r>
              <a:rPr lang="ko-KR" altLang="en-US" dirty="0"/>
              <a:t> 만들고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북박스는</a:t>
            </a:r>
            <a:r>
              <a:rPr lang="ko-KR" altLang="en-US" dirty="0"/>
              <a:t> </a:t>
            </a:r>
            <a:r>
              <a:rPr lang="ko-KR" altLang="en-US" dirty="0" err="1"/>
              <a:t>라즈베이파이를</a:t>
            </a:r>
            <a:r>
              <a:rPr lang="ko-KR" altLang="en-US" dirty="0"/>
              <a:t> 이용할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이과정에서</a:t>
            </a:r>
            <a:r>
              <a:rPr lang="ko-KR" altLang="en-US" dirty="0"/>
              <a:t> </a:t>
            </a:r>
            <a:r>
              <a:rPr lang="ko-KR" altLang="en-US" dirty="0" err="1"/>
              <a:t>디비를</a:t>
            </a:r>
            <a:r>
              <a:rPr lang="ko-KR" altLang="en-US" dirty="0"/>
              <a:t> </a:t>
            </a:r>
            <a:r>
              <a:rPr lang="ko-KR" altLang="en-US" dirty="0" err="1"/>
              <a:t>생성하기위해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을 사용하고 서버로는 </a:t>
            </a:r>
            <a:r>
              <a:rPr lang="en-US" altLang="ko-KR" dirty="0" err="1"/>
              <a:t>php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97" name="Google Shape;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34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0eece29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d0eece29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522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저희의 역할 분배이고요</a:t>
            </a: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472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스케쥴표입니다</a:t>
            </a:r>
            <a:endParaRPr dirty="0"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80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감사합니다 질문 받겠습니다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+) </a:t>
            </a:r>
            <a:r>
              <a:rPr lang="ko-KR" altLang="en-US" dirty="0"/>
              <a:t>예상질문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/>
              <a:t>무인택배함이랑</a:t>
            </a:r>
            <a:r>
              <a:rPr lang="ko-KR" altLang="en-US" dirty="0"/>
              <a:t> 뭐가 </a:t>
            </a:r>
            <a:r>
              <a:rPr lang="ko-KR" altLang="en-US" dirty="0" err="1"/>
              <a:t>달라여</a:t>
            </a:r>
            <a:r>
              <a:rPr lang="en-US" altLang="ko-KR" dirty="0"/>
              <a:t>??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	</a:t>
            </a:r>
            <a:r>
              <a:rPr lang="ko-KR" altLang="en-US" dirty="0" err="1"/>
              <a:t>무인택배함을</a:t>
            </a:r>
            <a:r>
              <a:rPr lang="ko-KR" altLang="en-US" dirty="0"/>
              <a:t> 통해 거래하려면 첫번째로 택배사를 </a:t>
            </a:r>
            <a:r>
              <a:rPr lang="ko-KR" altLang="en-US" dirty="0" err="1"/>
              <a:t>거쳐야한다는</a:t>
            </a:r>
            <a:r>
              <a:rPr lang="ko-KR" altLang="en-US" dirty="0"/>
              <a:t> 단점이 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추가의 택배사용료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3000</a:t>
            </a:r>
            <a:r>
              <a:rPr lang="ko-KR" altLang="en-US" dirty="0"/>
              <a:t>원 이상</a:t>
            </a:r>
            <a:r>
              <a:rPr lang="en-US" altLang="ko-KR" dirty="0"/>
              <a:t>)</a:t>
            </a:r>
            <a:r>
              <a:rPr lang="ko-KR" altLang="en-US" dirty="0"/>
              <a:t>이 사용되고 이는 돈을 아끼려 중고책을 구매하는 </a:t>
            </a:r>
            <a:r>
              <a:rPr lang="en-US" altLang="ko-KR" dirty="0"/>
              <a:t>	</a:t>
            </a:r>
            <a:r>
              <a:rPr lang="ko-KR" altLang="en-US" dirty="0"/>
              <a:t>학생들의 실정에 맞지않습니다</a:t>
            </a:r>
            <a:r>
              <a:rPr lang="en-US" altLang="ko-KR" dirty="0"/>
              <a:t>. </a:t>
            </a:r>
            <a:r>
              <a:rPr lang="ko-KR" altLang="en-US" dirty="0"/>
              <a:t>다음으로 저희는 책 거래 전용시스템으로 책의 종류가 무엇인가를 판별해주는 바코드로 차별성을 두었습니다</a:t>
            </a:r>
            <a:r>
              <a:rPr lang="en-US" altLang="ko-KR" dirty="0"/>
              <a:t>. </a:t>
            </a:r>
            <a:r>
              <a:rPr lang="ko-KR" altLang="en-US" dirty="0"/>
              <a:t>세번째로는 </a:t>
            </a:r>
            <a:r>
              <a:rPr lang="ko-KR" altLang="en-US" dirty="0" err="1"/>
              <a:t>무인택배함을</a:t>
            </a:r>
            <a:r>
              <a:rPr lang="ko-KR" altLang="en-US" dirty="0"/>
              <a:t> 통해 </a:t>
            </a:r>
            <a:r>
              <a:rPr lang="en-US" altLang="ko-KR" dirty="0"/>
              <a:t>	</a:t>
            </a:r>
            <a:r>
              <a:rPr lang="ko-KR" altLang="en-US" dirty="0"/>
              <a:t>거래하기로 한다고 해도 여전히 판매자와 사용자 간의 시간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거래 등의 조율이 필요합니다</a:t>
            </a:r>
            <a:r>
              <a:rPr lang="en-US" altLang="ko-KR" dirty="0"/>
              <a:t>. </a:t>
            </a:r>
            <a:r>
              <a:rPr lang="ko-KR" altLang="en-US" dirty="0"/>
              <a:t>저희의 </a:t>
            </a:r>
            <a:r>
              <a:rPr lang="ko-KR" altLang="en-US" dirty="0" err="1"/>
              <a:t>북박북은</a:t>
            </a:r>
            <a:r>
              <a:rPr lang="ko-KR" altLang="en-US" dirty="0"/>
              <a:t> 이러한 복잡한 과정을 줄여주는 것에 중점을 두었습니다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	</a:t>
            </a:r>
            <a:r>
              <a:rPr lang="ko-KR" altLang="en-US" dirty="0"/>
              <a:t>저희는 </a:t>
            </a:r>
            <a:r>
              <a:rPr lang="ko-KR" altLang="en-US" dirty="0" err="1"/>
              <a:t>북박스</a:t>
            </a:r>
            <a:r>
              <a:rPr lang="ko-KR" altLang="en-US" dirty="0"/>
              <a:t> 예약 시스템을 도입하여 혹여 모든 조율을 하였는데 </a:t>
            </a:r>
            <a:r>
              <a:rPr lang="ko-KR" altLang="en-US" dirty="0" err="1"/>
              <a:t>무인택배함에</a:t>
            </a:r>
            <a:r>
              <a:rPr lang="ko-KR" altLang="en-US" dirty="0"/>
              <a:t> 자리가 없어 헛걸음을 하고 다시 같은 과정을 반복하는 귀찮음을 </a:t>
            </a:r>
            <a:r>
              <a:rPr lang="ko-KR" altLang="en-US" dirty="0" err="1"/>
              <a:t>없애줍니다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85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0eece29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d0eece29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6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개강시즌이 되면 책 장터가 활발하게 일어나는 모습을 볼 수 있습니다</a:t>
            </a:r>
            <a:r>
              <a:rPr lang="en-US" altLang="ko-KR" dirty="0"/>
              <a:t>. </a:t>
            </a:r>
            <a:r>
              <a:rPr lang="ko-KR" altLang="en-US" dirty="0"/>
              <a:t>비싼 책들 같은 경우에는 새 책으로 구매하기 보다는 조금은 저렴하게 중고 책으로 구매를 많이 합니다</a:t>
            </a:r>
            <a:r>
              <a:rPr lang="en-US" altLang="ko-KR" dirty="0"/>
              <a:t>. </a:t>
            </a:r>
            <a:r>
              <a:rPr lang="ko-KR" altLang="en-US" dirty="0"/>
              <a:t>그렇다면 보통 어떻게 거래하시나요</a:t>
            </a:r>
            <a:r>
              <a:rPr lang="en-US" altLang="ko-KR" dirty="0"/>
              <a:t>? </a:t>
            </a:r>
            <a:r>
              <a:rPr lang="ko-KR" altLang="en-US" dirty="0"/>
              <a:t>택배거래 자주 하시나요</a:t>
            </a:r>
            <a:r>
              <a:rPr lang="en-US" altLang="ko-KR" dirty="0"/>
              <a:t>?</a:t>
            </a:r>
            <a:r>
              <a:rPr lang="en-US" altLang="ko-KR" baseline="0" dirty="0"/>
              <a:t> </a:t>
            </a:r>
            <a:r>
              <a:rPr lang="ko-KR" altLang="en-US" baseline="0" dirty="0"/>
              <a:t>택배거래를 </a:t>
            </a:r>
            <a:r>
              <a:rPr lang="ko-KR" altLang="en-US" baseline="0" dirty="0" err="1"/>
              <a:t>하다보면</a:t>
            </a:r>
            <a:r>
              <a:rPr lang="ko-KR" altLang="en-US" baseline="0" dirty="0"/>
              <a:t> </a:t>
            </a:r>
            <a:r>
              <a:rPr lang="ko-KR" altLang="en-US" dirty="0"/>
              <a:t>물건을 구매할 때 판매자가 올린 물건이 정상인지 아닌지 고민하지 않나요</a:t>
            </a:r>
            <a:r>
              <a:rPr lang="en-US" altLang="ko-KR" dirty="0"/>
              <a:t>? </a:t>
            </a:r>
            <a:r>
              <a:rPr lang="ko-KR" altLang="en-US" dirty="0"/>
              <a:t>또한 돈을 먼저 입금했을 때 올바른 물건이 올지 걱정하기도 합니다</a:t>
            </a:r>
            <a:r>
              <a:rPr lang="en-US" altLang="ko-KR" dirty="0"/>
              <a:t>. </a:t>
            </a:r>
            <a:r>
              <a:rPr lang="ko-KR" altLang="en-US" dirty="0"/>
              <a:t>택배거래나 직거래를 많이 이용합니다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이런 고민을 해결하기 위해 사람들은 직거래를 택하기도 합니다</a:t>
            </a:r>
            <a:r>
              <a:rPr lang="en-US" altLang="ko-KR" dirty="0"/>
              <a:t>. </a:t>
            </a:r>
            <a:r>
              <a:rPr lang="ko-KR" altLang="en-US" dirty="0"/>
              <a:t>직거래를 하게 되면 물건을 직접 확인하고 그 자리에서 돈을 주는 등 정확한 거래가 이루어질 수 있는 장점이 있습니다</a:t>
            </a:r>
            <a:r>
              <a:rPr lang="en-US" altLang="ko-KR" dirty="0"/>
              <a:t>. </a:t>
            </a:r>
            <a:r>
              <a:rPr lang="ko-KR" altLang="en-US" dirty="0"/>
              <a:t>그러나 직거래는 </a:t>
            </a:r>
            <a:r>
              <a:rPr lang="ko-KR" altLang="en-US" dirty="0" err="1"/>
              <a:t>면대면으로</a:t>
            </a:r>
            <a:r>
              <a:rPr lang="ko-KR" altLang="en-US" dirty="0"/>
              <a:t> 직접 만나서 이루어지는 거래입니다</a:t>
            </a:r>
            <a:r>
              <a:rPr lang="en-US" altLang="ko-KR" dirty="0"/>
              <a:t>. </a:t>
            </a:r>
            <a:r>
              <a:rPr lang="ko-KR" altLang="en-US" dirty="0"/>
              <a:t>그렇기에 서로 약속시간과 장소를 정해야 합니다</a:t>
            </a:r>
            <a:r>
              <a:rPr lang="en-US" altLang="ko-KR" dirty="0"/>
              <a:t>. </a:t>
            </a:r>
            <a:r>
              <a:rPr lang="ko-KR" altLang="en-US" dirty="0"/>
              <a:t>익명으로 구매하는 상황에서 연락도 잘 안되고 시간 맞추는 것도 힘듭니다</a:t>
            </a:r>
            <a:r>
              <a:rPr lang="en-US" altLang="ko-KR" dirty="0"/>
              <a:t>. </a:t>
            </a:r>
            <a:r>
              <a:rPr lang="ko-KR" altLang="en-US" dirty="0"/>
              <a:t>또한 요즘은 직접 만나는 것이 불안하고 꺼리는 사람들이 많습니다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대안책으로 사물함 거래도 많이 이용하는데 이것 또한 올바른 물건을 받을 수 있는가에 대한 고민이 사라지는 것은 아닙니다</a:t>
            </a:r>
            <a:r>
              <a:rPr lang="en-US" altLang="ko-KR" dirty="0"/>
              <a:t>. -&gt;</a:t>
            </a:r>
            <a:r>
              <a:rPr lang="ko-KR" altLang="en-US" dirty="0"/>
              <a:t> 이런 과정은 아주 복잡합니다</a:t>
            </a:r>
            <a:r>
              <a:rPr lang="en-US" altLang="ko-KR" dirty="0"/>
              <a:t>!!!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590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d0eece2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어떻게</a:t>
            </a:r>
            <a:r>
              <a:rPr lang="ko-KR" altLang="en-US" baseline="0" dirty="0"/>
              <a:t> 하면 더 안전하고 편리한 거래를 할 수 있을까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저희가 생각한 것은 북 박스입니다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해결책으로 북박스를 제시합니다</a:t>
            </a:r>
            <a:r>
              <a:rPr lang="en-US" altLang="ko-KR" baseline="0" dirty="0"/>
              <a:t>)</a:t>
            </a:r>
            <a:endParaRPr dirty="0"/>
          </a:p>
        </p:txBody>
      </p:sp>
      <p:sp>
        <p:nvSpPr>
          <p:cNvPr id="198" name="Google Shape;198;g4d0eece2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42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0eece29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g4d0eece29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14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42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어플리케이션 </a:t>
            </a:r>
            <a:r>
              <a:rPr lang="ko-KR" altLang="en-US" dirty="0" err="1"/>
              <a:t>에브리타임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가장 많이 사용되는 책 거래 시스템입니다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접근성이 좋고 사용하기 쉽다는 장점을 가지고 있죠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거래시스템을 제공하지않고 오직 거래 중개만을 제공하여 사용자가 거래장소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방법 등을 스스로 </a:t>
            </a:r>
            <a:r>
              <a:rPr lang="ko-KR" altLang="en-US" dirty="0" err="1"/>
              <a:t>결정해야한다는</a:t>
            </a:r>
            <a:r>
              <a:rPr lang="ko-KR" altLang="en-US" dirty="0"/>
              <a:t> 단점이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%%%</a:t>
            </a:r>
            <a:r>
              <a:rPr lang="ko-KR" altLang="en-US" dirty="0"/>
              <a:t>밑에 그림은 </a:t>
            </a:r>
            <a:r>
              <a:rPr lang="ko-KR" altLang="en-US" dirty="0" err="1"/>
              <a:t>호융이</a:t>
            </a:r>
            <a:r>
              <a:rPr lang="ko-KR" altLang="en-US" dirty="0"/>
              <a:t> 편한대로 </a:t>
            </a:r>
            <a:r>
              <a:rPr lang="ko-KR" altLang="en-US" dirty="0" err="1"/>
              <a:t>하세엽</a:t>
            </a:r>
            <a:r>
              <a:rPr lang="en-US" altLang="ko-KR" dirty="0"/>
              <a:t>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47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학교의 온라인 커뮤니티 </a:t>
            </a:r>
            <a:r>
              <a:rPr lang="en-US" altLang="ko-KR" dirty="0" err="1"/>
              <a:t>eg.</a:t>
            </a:r>
            <a:r>
              <a:rPr lang="ko-KR" altLang="en-US" dirty="0"/>
              <a:t>중앙인</a:t>
            </a:r>
            <a:r>
              <a:rPr lang="en-US" altLang="ko-KR" dirty="0"/>
              <a:t>, </a:t>
            </a:r>
            <a:r>
              <a:rPr lang="ko-KR" altLang="en-US" dirty="0" err="1"/>
              <a:t>고파스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세연넷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학교학생들만 이용하기 때문에 더 믿을 수 있고 거래장소가 학교로 </a:t>
            </a:r>
            <a:r>
              <a:rPr lang="ko-KR" altLang="en-US" dirty="0" err="1"/>
              <a:t>좁혀지기때문에</a:t>
            </a:r>
            <a:r>
              <a:rPr lang="ko-KR" altLang="en-US" dirty="0"/>
              <a:t> 더 편하다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에타와</a:t>
            </a:r>
            <a:r>
              <a:rPr lang="ko-KR" altLang="en-US" dirty="0"/>
              <a:t> 마찬가지로 결제시스템 및 등등을 제공 </a:t>
            </a:r>
            <a:r>
              <a:rPr lang="ko-KR" altLang="en-US" dirty="0" err="1"/>
              <a:t>안한다는</a:t>
            </a:r>
            <a:r>
              <a:rPr lang="ko-KR" altLang="en-US" dirty="0"/>
              <a:t> </a:t>
            </a:r>
            <a:r>
              <a:rPr lang="ko-KR" altLang="en-US" dirty="0" err="1"/>
              <a:t>단점있다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1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www.google.com/url?sa=i&amp;rct=j&amp;q=&amp;esrc=s&amp;source=images&amp;cd=&amp;ved=2ahUKEwiIm66ysIThAhXB7mEKHd69DzoQjRx6BAgBEAU&amp;url=http://chittagongit.com/icon/icon-locker-26.html&amp;psig=AOvVaw0wEBJMzZRHBCep-WJgGDTJ&amp;ust=1552747228773264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rct=j&amp;q=&amp;esrc=s&amp;source=images&amp;cd=&amp;ved=2ahUKEwiIm66ysIThAhXB7mEKHd69DzoQjRx6BAgBEAU&amp;url=http://chittagongit.com/icon/icon-locker-26.html&amp;psig=AOvVaw0wEBJMzZRHBCep-WJgGDTJ&amp;ust=155274722877326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2001903"/>
            <a:ext cx="9144000" cy="30603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-441185" y="2119794"/>
            <a:ext cx="2599094" cy="42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Malgun Gothic"/>
              </a:rPr>
              <a:t>Capstone(2) 04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Malgun Gothic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Malgun Gothic"/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>
            <a:off x="0" y="2060848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35496" y="4941168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3" name="Google Shape;163;p25"/>
          <p:cNvSpPr txBox="1"/>
          <p:nvPr/>
        </p:nvSpPr>
        <p:spPr>
          <a:xfrm>
            <a:off x="5905245" y="5276241"/>
            <a:ext cx="210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GoNaMi</a:t>
            </a:r>
            <a:endParaRPr sz="20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905250" y="5799434"/>
            <a:ext cx="2883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20160040 Hoyun Ko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20163228 Yuseon Nam</a:t>
            </a: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20164897 Seungyun Lee</a:t>
            </a:r>
            <a:endParaRPr sz="160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1947" y="3768845"/>
            <a:ext cx="5992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003300"/>
                </a:solidFill>
                <a:latin typeface="Maiandra GD" panose="020E0502030308020204" pitchFamily="34" charset="0"/>
                <a:ea typeface="나눔스퀘어" panose="020B0600000101010101" pitchFamily="50" charset="-127"/>
                <a:cs typeface="Aldhabi" panose="01000000000000000000" pitchFamily="2" charset="-78"/>
              </a:rPr>
              <a:t>Book Box Book</a:t>
            </a:r>
            <a:endParaRPr lang="ko-KR" altLang="en-US" sz="6600" dirty="0">
              <a:solidFill>
                <a:srgbClr val="003300"/>
              </a:solidFill>
              <a:latin typeface="Maiandra GD" panose="020E0502030308020204" pitchFamily="34" charset="0"/>
              <a:ea typeface="나눔스퀘어" panose="020B0600000101010101" pitchFamily="50" charset="-127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03;p38">
            <a:extLst>
              <a:ext uri="{FF2B5EF4-FFF2-40B4-BE49-F238E27FC236}">
                <a16:creationId xmlns:a16="http://schemas.microsoft.com/office/drawing/2014/main" id="{7B6772B6-0967-4B27-93D5-8D6460495769}"/>
              </a:ext>
            </a:extLst>
          </p:cNvPr>
          <p:cNvSpPr txBox="1"/>
          <p:nvPr/>
        </p:nvSpPr>
        <p:spPr>
          <a:xfrm>
            <a:off x="142802" y="1028768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Various Online Community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101600">
              <a:lnSpc>
                <a:spcPct val="250000"/>
              </a:lnSpc>
              <a:buClr>
                <a:schemeClr val="dk1"/>
              </a:buClr>
              <a:buSzPts val="2000"/>
            </a:pPr>
            <a:endParaRPr lang="en-US" sz="18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0F66D-5834-49FD-8271-FCD6F52FE979}"/>
              </a:ext>
            </a:extLst>
          </p:cNvPr>
          <p:cNvSpPr txBox="1"/>
          <p:nvPr/>
        </p:nvSpPr>
        <p:spPr>
          <a:xfrm>
            <a:off x="936827" y="1922206"/>
            <a:ext cx="4354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나눔스퀘어" panose="020B0600000101010101" pitchFamily="50" charset="-127"/>
              <a:buChar char="‐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Cafés of portal site, or any other websites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04A35-7E82-4059-855A-83181D57352A}"/>
              </a:ext>
            </a:extLst>
          </p:cNvPr>
          <p:cNvSpPr txBox="1"/>
          <p:nvPr/>
        </p:nvSpPr>
        <p:spPr>
          <a:xfrm>
            <a:off x="1296237" y="2478739"/>
            <a:ext cx="5250155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Non-students people can be a user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 to get the books which users have interests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1A95C-151A-4E2B-A23C-844A4EA9128D}"/>
              </a:ext>
            </a:extLst>
          </p:cNvPr>
          <p:cNvSpPr txBox="1"/>
          <p:nvPr/>
        </p:nvSpPr>
        <p:spPr>
          <a:xfrm>
            <a:off x="1297657" y="3549323"/>
            <a:ext cx="5711820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 could be easier to be scammed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providing the payment system 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Offering only brokerage, it is totally up to users to trade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Google Shape;243;p32">
            <a:extLst>
              <a:ext uri="{FF2B5EF4-FFF2-40B4-BE49-F238E27FC236}">
                <a16:creationId xmlns:a16="http://schemas.microsoft.com/office/drawing/2014/main" id="{41B57638-B7E9-4B16-ACDB-879CE2036915}"/>
              </a:ext>
            </a:extLst>
          </p:cNvPr>
          <p:cNvSpPr txBox="1"/>
          <p:nvPr/>
        </p:nvSpPr>
        <p:spPr>
          <a:xfrm>
            <a:off x="374875" y="0"/>
            <a:ext cx="760446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2. Market Research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1FB3EF-0386-4A4B-9415-59AB394E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598" y="2923135"/>
            <a:ext cx="1111860" cy="107021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77F8DE-D42D-411E-866A-B336B5D55823}"/>
              </a:ext>
            </a:extLst>
          </p:cNvPr>
          <p:cNvGrpSpPr/>
          <p:nvPr/>
        </p:nvGrpSpPr>
        <p:grpSpPr>
          <a:xfrm>
            <a:off x="7413719" y="4800026"/>
            <a:ext cx="1131248" cy="1300774"/>
            <a:chOff x="7624092" y="4800026"/>
            <a:chExt cx="1131248" cy="130077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1C595C1-5454-4734-ABFD-59A1E350B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454" t="13766" r="6706" b="8323"/>
            <a:stretch/>
          </p:blipFill>
          <p:spPr>
            <a:xfrm>
              <a:off x="7643481" y="4988942"/>
              <a:ext cx="1111859" cy="111185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A9C2BC-08C2-46FE-A930-E95DABB7C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0009"/>
            <a:stretch/>
          </p:blipFill>
          <p:spPr>
            <a:xfrm>
              <a:off x="7624092" y="4800026"/>
              <a:ext cx="936872" cy="175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2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2749350" y="3158124"/>
            <a:ext cx="3645300" cy="5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3. Objectives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/>
          <p:nvPr/>
        </p:nvSpPr>
        <p:spPr>
          <a:xfrm>
            <a:off x="-14" y="0"/>
            <a:ext cx="8479871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 3. Objectives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C15E5-7C55-413B-92FD-30FF11353551}"/>
              </a:ext>
            </a:extLst>
          </p:cNvPr>
          <p:cNvSpPr txBox="1"/>
          <p:nvPr/>
        </p:nvSpPr>
        <p:spPr>
          <a:xfrm>
            <a:off x="669386" y="1761057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Through the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Box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27F65-AB3D-49D7-9BC2-B571E50B53DA}"/>
              </a:ext>
            </a:extLst>
          </p:cNvPr>
          <p:cNvSpPr txBox="1"/>
          <p:nvPr/>
        </p:nvSpPr>
        <p:spPr>
          <a:xfrm>
            <a:off x="1179461" y="2705379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first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activate the trade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 books between students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689B6-5A29-4D81-BA37-CB763A9C6DE8}"/>
              </a:ext>
            </a:extLst>
          </p:cNvPr>
          <p:cNvSpPr txBox="1"/>
          <p:nvPr/>
        </p:nvSpPr>
        <p:spPr>
          <a:xfrm>
            <a:off x="1179461" y="3714594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second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reduce the fraud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during transaction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BE8-3D4D-468C-ACF9-94293187D567}"/>
              </a:ext>
            </a:extLst>
          </p:cNvPr>
          <p:cNvSpPr txBox="1"/>
          <p:nvPr/>
        </p:nvSpPr>
        <p:spPr>
          <a:xfrm>
            <a:off x="1179461" y="4723809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third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offer the </a:t>
            </a:r>
            <a:r>
              <a:rPr lang="en-US" altLang="ko-KR" sz="24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efficient trading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the users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7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1960321" y="3138848"/>
            <a:ext cx="5223353" cy="57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4. Development Content</a:t>
            </a:r>
            <a:endParaRPr sz="16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370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Application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CF4D9D-18EE-492B-9892-AFEDC7976A96}"/>
              </a:ext>
            </a:extLst>
          </p:cNvPr>
          <p:cNvGrpSpPr/>
          <p:nvPr/>
        </p:nvGrpSpPr>
        <p:grpSpPr>
          <a:xfrm>
            <a:off x="1023503" y="1841685"/>
            <a:ext cx="2743200" cy="4173466"/>
            <a:chOff x="590036" y="1908854"/>
            <a:chExt cx="2743200" cy="41734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267482-4645-4C26-A0DD-38737577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441" r="23817" b="19759"/>
            <a:stretch/>
          </p:blipFill>
          <p:spPr>
            <a:xfrm>
              <a:off x="590036" y="1908854"/>
              <a:ext cx="2743200" cy="4173466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AF43479-6877-4DF1-849C-F4F95DFF4E40}"/>
                </a:ext>
              </a:extLst>
            </p:cNvPr>
            <p:cNvGrpSpPr/>
            <p:nvPr/>
          </p:nvGrpSpPr>
          <p:grpSpPr>
            <a:xfrm>
              <a:off x="1163836" y="3503966"/>
              <a:ext cx="1595601" cy="529093"/>
              <a:chOff x="1121656" y="3387985"/>
              <a:chExt cx="1595601" cy="529093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0B86208-F0A2-4108-8B96-C5AE4ADB3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656" y="3387985"/>
                <a:ext cx="529093" cy="529093"/>
              </a:xfrm>
              <a:prstGeom prst="rect">
                <a:avLst/>
              </a:prstGeom>
            </p:spPr>
          </p:pic>
          <p:sp>
            <p:nvSpPr>
              <p:cNvPr id="4" name="화살표: 왼쪽/오른쪽 3">
                <a:extLst>
                  <a:ext uri="{FF2B5EF4-FFF2-40B4-BE49-F238E27FC236}">
                    <a16:creationId xmlns:a16="http://schemas.microsoft.com/office/drawing/2014/main" id="{9072F345-203D-43FA-AEB8-0ACEAC65AB41}"/>
                  </a:ext>
                </a:extLst>
              </p:cNvPr>
              <p:cNvSpPr/>
              <p:nvPr/>
            </p:nvSpPr>
            <p:spPr>
              <a:xfrm>
                <a:off x="1704778" y="3509935"/>
                <a:ext cx="447944" cy="228449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2600543-53E7-4F63-BF0A-E3F166270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6728" y="3387985"/>
                <a:ext cx="450529" cy="45052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4CF007-4449-4087-B43D-B2CDCD8AE585}"/>
              </a:ext>
            </a:extLst>
          </p:cNvPr>
          <p:cNvSpPr txBox="1"/>
          <p:nvPr/>
        </p:nvSpPr>
        <p:spPr>
          <a:xfrm>
            <a:off x="4315968" y="2133600"/>
            <a:ext cx="3804529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Selling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can see and search books on sale.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Seller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can register a book.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Buyer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can buy a book.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D69E9-A7DF-4D8E-9FFB-A94CFA43F53B}"/>
              </a:ext>
            </a:extLst>
          </p:cNvPr>
          <p:cNvSpPr txBox="1"/>
          <p:nvPr/>
        </p:nvSpPr>
        <p:spPr>
          <a:xfrm>
            <a:off x="1652153" y="42862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Sales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06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Application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67482-4645-4C26-A0DD-387375777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1" r="23817" b="19759"/>
          <a:stretch/>
        </p:blipFill>
        <p:spPr>
          <a:xfrm>
            <a:off x="1023503" y="1841685"/>
            <a:ext cx="2743200" cy="4173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4CF007-4449-4087-B43D-B2CDCD8AE585}"/>
              </a:ext>
            </a:extLst>
          </p:cNvPr>
          <p:cNvSpPr txBox="1"/>
          <p:nvPr/>
        </p:nvSpPr>
        <p:spPr>
          <a:xfrm>
            <a:off x="4315968" y="2133600"/>
            <a:ext cx="3804529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Box Reservation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Seller reserve the location and dates of the Book Box.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Picture 2" descr="locker icon에 대한 이미지 검색결과">
            <a:hlinkClick r:id="rId5"/>
            <a:extLst>
              <a:ext uri="{FF2B5EF4-FFF2-40B4-BE49-F238E27FC236}">
                <a16:creationId xmlns:a16="http://schemas.microsoft.com/office/drawing/2014/main" id="{18246C86-FDBC-47CD-A0BE-B75184BD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3" y="2844546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46EFA-C34C-4A0C-B0B4-55627A853AA1}"/>
              </a:ext>
            </a:extLst>
          </p:cNvPr>
          <p:cNvSpPr txBox="1"/>
          <p:nvPr/>
        </p:nvSpPr>
        <p:spPr>
          <a:xfrm>
            <a:off x="1652153" y="440814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Reservation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03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Application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67482-4645-4C26-A0DD-387375777F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1" r="23817" b="19759"/>
          <a:stretch/>
        </p:blipFill>
        <p:spPr>
          <a:xfrm>
            <a:off x="1023503" y="1841685"/>
            <a:ext cx="2743200" cy="4173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4CF007-4449-4087-B43D-B2CDCD8AE585}"/>
              </a:ext>
            </a:extLst>
          </p:cNvPr>
          <p:cNvSpPr txBox="1"/>
          <p:nvPr/>
        </p:nvSpPr>
        <p:spPr>
          <a:xfrm>
            <a:off x="4315968" y="2133600"/>
            <a:ext cx="3804529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Creation and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is used to open the Book Box.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Both Seller and Buyer gets QR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778C6-C849-495C-901F-3C96531BE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428" y="2883292"/>
            <a:ext cx="1572006" cy="1572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FE4336-B903-4A93-BCC2-A94A06246428}"/>
              </a:ext>
            </a:extLst>
          </p:cNvPr>
          <p:cNvSpPr txBox="1"/>
          <p:nvPr/>
        </p:nvSpPr>
        <p:spPr>
          <a:xfrm>
            <a:off x="1652153" y="450568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3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Book Box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F79D8-E4F4-4360-BF6B-908F069CC0BD}"/>
              </a:ext>
            </a:extLst>
          </p:cNvPr>
          <p:cNvSpPr txBox="1"/>
          <p:nvPr/>
        </p:nvSpPr>
        <p:spPr>
          <a:xfrm>
            <a:off x="4291584" y="1701877"/>
            <a:ext cx="4035552" cy="50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and Bar Code Recognition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and Bar Code is used to unlock the Book Box.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identifies the seller and the buyer and data related to that transaction.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 Bar Code to identify the same book.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Picture 2" descr="locker icon에 대한 이미지 검색결과">
            <a:hlinkClick r:id="rId4"/>
            <a:extLst>
              <a:ext uri="{FF2B5EF4-FFF2-40B4-BE49-F238E27FC236}">
                <a16:creationId xmlns:a16="http://schemas.microsoft.com/office/drawing/2014/main" id="{815F7996-CE2A-4616-AE55-B18A5BD9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09" y="42037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86AD09-8030-4638-9838-E465C1358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92" y="2031436"/>
            <a:ext cx="1261800" cy="1261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DB0D93F-A1A0-4C2E-9CB9-5E3D2DA39A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35" b="11375"/>
          <a:stretch/>
        </p:blipFill>
        <p:spPr>
          <a:xfrm>
            <a:off x="2407460" y="2087540"/>
            <a:ext cx="1483515" cy="109894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6608969-8295-4392-B3F4-3FF056B58F22}"/>
              </a:ext>
            </a:extLst>
          </p:cNvPr>
          <p:cNvSpPr/>
          <p:nvPr/>
        </p:nvSpPr>
        <p:spPr>
          <a:xfrm rot="3529292">
            <a:off x="1311127" y="3565443"/>
            <a:ext cx="892568" cy="45454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4711928-1D85-4204-B647-C3D2786F4399}"/>
              </a:ext>
            </a:extLst>
          </p:cNvPr>
          <p:cNvSpPr/>
          <p:nvPr/>
        </p:nvSpPr>
        <p:spPr>
          <a:xfrm rot="7240531">
            <a:off x="2392860" y="3512221"/>
            <a:ext cx="1016333" cy="4545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21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Payment</a:t>
            </a: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3" name="그래픽 5" descr="남자">
            <a:extLst>
              <a:ext uri="{FF2B5EF4-FFF2-40B4-BE49-F238E27FC236}">
                <a16:creationId xmlns:a16="http://schemas.microsoft.com/office/drawing/2014/main" id="{881D1572-AF0C-4BC8-98F0-41FD31E9E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" y="1898270"/>
            <a:ext cx="4143972" cy="3338810"/>
          </a:xfrm>
          <a:prstGeom prst="rect">
            <a:avLst/>
          </a:prstGeom>
        </p:spPr>
      </p:pic>
      <p:sp>
        <p:nvSpPr>
          <p:cNvPr id="14" name="Google Shape;234;p31">
            <a:extLst>
              <a:ext uri="{FF2B5EF4-FFF2-40B4-BE49-F238E27FC236}">
                <a16:creationId xmlns:a16="http://schemas.microsoft.com/office/drawing/2014/main" id="{95C83FAF-25AC-49D8-A8DB-DC38144B1FDC}"/>
              </a:ext>
            </a:extLst>
          </p:cNvPr>
          <p:cNvSpPr txBox="1"/>
          <p:nvPr/>
        </p:nvSpPr>
        <p:spPr>
          <a:xfrm>
            <a:off x="1309373" y="5231798"/>
            <a:ext cx="1525224" cy="5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buyer</a:t>
            </a:r>
            <a:endParaRPr sz="12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5" name="Google Shape;234;p31">
            <a:extLst>
              <a:ext uri="{FF2B5EF4-FFF2-40B4-BE49-F238E27FC236}">
                <a16:creationId xmlns:a16="http://schemas.microsoft.com/office/drawing/2014/main" id="{7A33B9B2-4D2D-4122-93D6-1875A7E1E7FC}"/>
              </a:ext>
            </a:extLst>
          </p:cNvPr>
          <p:cNvSpPr txBox="1"/>
          <p:nvPr/>
        </p:nvSpPr>
        <p:spPr>
          <a:xfrm>
            <a:off x="3863764" y="2309740"/>
            <a:ext cx="4557425" cy="3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24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When the purchase of the book is decided,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sz="24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the buyer deposits the money to the administer.</a:t>
            </a:r>
            <a:endParaRPr sz="12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135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218206" y="-96080"/>
            <a:ext cx="7096994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Development Content</a:t>
            </a:r>
            <a:endParaRPr lang="en-US" sz="3000" dirty="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3;p38">
            <a:extLst>
              <a:ext uri="{FF2B5EF4-FFF2-40B4-BE49-F238E27FC236}">
                <a16:creationId xmlns:a16="http://schemas.microsoft.com/office/drawing/2014/main" id="{23684515-FAEA-46CE-B442-21B1CF9FBAD1}"/>
              </a:ext>
            </a:extLst>
          </p:cNvPr>
          <p:cNvSpPr txBox="1"/>
          <p:nvPr/>
        </p:nvSpPr>
        <p:spPr>
          <a:xfrm>
            <a:off x="497355" y="1133279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Payment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387350" indent="-285750">
              <a:lnSpc>
                <a:spcPct val="2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그래픽 5" descr="남자">
            <a:extLst>
              <a:ext uri="{FF2B5EF4-FFF2-40B4-BE49-F238E27FC236}">
                <a16:creationId xmlns:a16="http://schemas.microsoft.com/office/drawing/2014/main" id="{C6F2FC6F-31C2-43ED-8137-4548C515A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1" y="1898270"/>
            <a:ext cx="4143972" cy="3338810"/>
          </a:xfrm>
          <a:prstGeom prst="rect">
            <a:avLst/>
          </a:prstGeom>
        </p:spPr>
      </p:pic>
      <p:sp>
        <p:nvSpPr>
          <p:cNvPr id="8" name="Google Shape;234;p31">
            <a:extLst>
              <a:ext uri="{FF2B5EF4-FFF2-40B4-BE49-F238E27FC236}">
                <a16:creationId xmlns:a16="http://schemas.microsoft.com/office/drawing/2014/main" id="{CB9AB047-A25C-4749-AEBE-D4F0F620688B}"/>
              </a:ext>
            </a:extLst>
          </p:cNvPr>
          <p:cNvSpPr txBox="1"/>
          <p:nvPr/>
        </p:nvSpPr>
        <p:spPr>
          <a:xfrm>
            <a:off x="1309373" y="5231798"/>
            <a:ext cx="1525224" cy="50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seller</a:t>
            </a:r>
            <a:endParaRPr sz="12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8072D5B3-FC14-4613-B603-6B2FF90AA3E3}"/>
              </a:ext>
            </a:extLst>
          </p:cNvPr>
          <p:cNvSpPr txBox="1"/>
          <p:nvPr/>
        </p:nvSpPr>
        <p:spPr>
          <a:xfrm>
            <a:off x="3863764" y="2309740"/>
            <a:ext cx="4557425" cy="3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</a:pPr>
            <a:r>
              <a:rPr lang="en-US" altLang="ko-KR" sz="24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After putting a book into a Book Box, seller receives money.</a:t>
            </a:r>
            <a:endParaRPr lang="en-US" altLang="ko-KR" sz="12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41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1" y="0"/>
            <a:ext cx="9143999" cy="980729"/>
          </a:xfrm>
          <a:prstGeom prst="rect">
            <a:avLst/>
          </a:prstGeom>
          <a:solidFill>
            <a:srgbClr val="7CCDE4"/>
          </a:solidFill>
          <a:ln>
            <a:noFill/>
          </a:ln>
        </p:spPr>
      </p:pic>
      <p:sp>
        <p:nvSpPr>
          <p:cNvPr id="186" name="Google Shape;186;p26"/>
          <p:cNvSpPr/>
          <p:nvPr/>
        </p:nvSpPr>
        <p:spPr>
          <a:xfrm>
            <a:off x="116400" y="-126375"/>
            <a:ext cx="17142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A37A1-2B5F-436D-9355-ADED0C1F9479}"/>
              </a:ext>
            </a:extLst>
          </p:cNvPr>
          <p:cNvSpPr txBox="1"/>
          <p:nvPr/>
        </p:nvSpPr>
        <p:spPr>
          <a:xfrm>
            <a:off x="539884" y="1135167"/>
            <a:ext cx="8064230" cy="458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Idea Proposal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Background and Market Research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Development Content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Development Environment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Roles and Project Schedule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186;p26"/>
          <p:cNvSpPr/>
          <p:nvPr/>
        </p:nvSpPr>
        <p:spPr>
          <a:xfrm>
            <a:off x="176360" y="-63173"/>
            <a:ext cx="1967233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74E1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Index</a:t>
            </a:r>
            <a:endParaRPr sz="1600" dirty="0">
              <a:solidFill>
                <a:srgbClr val="274E1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67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7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1302705" y="3158081"/>
            <a:ext cx="6538586" cy="5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5. Development Environment</a:t>
            </a:r>
            <a:endParaRPr sz="16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/>
        </p:nvSpPr>
        <p:spPr>
          <a:xfrm>
            <a:off x="-8" y="0"/>
            <a:ext cx="8162231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 6. Development</a:t>
            </a:r>
            <a:r>
              <a:rPr lang="en-US" sz="3000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</a:t>
            </a: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Environment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E23765-81BA-4FDB-A3F9-36E1D88BFFC8}"/>
              </a:ext>
            </a:extLst>
          </p:cNvPr>
          <p:cNvGrpSpPr/>
          <p:nvPr/>
        </p:nvGrpSpPr>
        <p:grpSpPr>
          <a:xfrm>
            <a:off x="487679" y="2043986"/>
            <a:ext cx="1499617" cy="2758333"/>
            <a:chOff x="3230879" y="2036064"/>
            <a:chExt cx="2609089" cy="47990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14F27D-50CC-467B-990B-2551A1DD8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34" t="15706" r="49187" b="18379"/>
            <a:stretch/>
          </p:blipFill>
          <p:spPr>
            <a:xfrm>
              <a:off x="3230879" y="2036064"/>
              <a:ext cx="2609089" cy="29382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9EE67F-3EDF-4797-A2FA-C16192861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422" t="34086" r="5098" b="26893"/>
            <a:stretch/>
          </p:blipFill>
          <p:spPr>
            <a:xfrm>
              <a:off x="3230879" y="5095679"/>
              <a:ext cx="2609089" cy="173943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2DCB80-69B0-47A0-9DF5-037078A48C18}"/>
              </a:ext>
            </a:extLst>
          </p:cNvPr>
          <p:cNvGrpSpPr/>
          <p:nvPr/>
        </p:nvGrpSpPr>
        <p:grpSpPr>
          <a:xfrm>
            <a:off x="3348928" y="2048232"/>
            <a:ext cx="2446139" cy="2761536"/>
            <a:chOff x="3625148" y="2243385"/>
            <a:chExt cx="2446139" cy="2761536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2DDD11CD-0FFB-4604-B4D8-05259B66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33987" y="2243385"/>
              <a:ext cx="2228463" cy="120355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064ABDA-26C3-49C0-B072-21B792056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5148" y="3743121"/>
              <a:ext cx="2446139" cy="12618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E0229A5-2FAF-4F61-8951-16FAC414E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597" y="1947854"/>
            <a:ext cx="2228463" cy="2962291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55744CD2-2383-4BF3-BC4B-A6894C8EB7CE}"/>
              </a:ext>
            </a:extLst>
          </p:cNvPr>
          <p:cNvSpPr/>
          <p:nvPr/>
        </p:nvSpPr>
        <p:spPr>
          <a:xfrm>
            <a:off x="2133600" y="3203495"/>
            <a:ext cx="1069024" cy="451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81CE2BCB-BC6C-4008-AAB0-D7654D899E57}"/>
              </a:ext>
            </a:extLst>
          </p:cNvPr>
          <p:cNvSpPr/>
          <p:nvPr/>
        </p:nvSpPr>
        <p:spPr>
          <a:xfrm>
            <a:off x="5734401" y="3203399"/>
            <a:ext cx="1069024" cy="4512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9BCC6-50D2-4199-A64A-0391E51CA6FC}"/>
              </a:ext>
            </a:extLst>
          </p:cNvPr>
          <p:cNvSpPr txBox="1"/>
          <p:nvPr/>
        </p:nvSpPr>
        <p:spPr>
          <a:xfrm>
            <a:off x="249934" y="5266944"/>
            <a:ext cx="197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6BBB73-A335-4794-87C4-7DE3230508F6}"/>
              </a:ext>
            </a:extLst>
          </p:cNvPr>
          <p:cNvSpPr txBox="1"/>
          <p:nvPr/>
        </p:nvSpPr>
        <p:spPr>
          <a:xfrm>
            <a:off x="3584444" y="5266943"/>
            <a:ext cx="197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&amp; Server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33BB59-86E6-4A07-AA15-4455FC1C1825}"/>
              </a:ext>
            </a:extLst>
          </p:cNvPr>
          <p:cNvSpPr txBox="1"/>
          <p:nvPr/>
        </p:nvSpPr>
        <p:spPr>
          <a:xfrm>
            <a:off x="6918961" y="5266943"/>
            <a:ext cx="197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Book Box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48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9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9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2292263" y="2611350"/>
            <a:ext cx="3958221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7. Roles </a:t>
            </a: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and </a:t>
            </a: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Project Schedule</a:t>
            </a:r>
            <a:endParaRPr lang="en-US" sz="16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0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-27" y="-25400"/>
            <a:ext cx="8085248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 7. Roles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F11BED-CE81-4775-AF31-A060EE182BF3}"/>
              </a:ext>
            </a:extLst>
          </p:cNvPr>
          <p:cNvGrpSpPr/>
          <p:nvPr/>
        </p:nvGrpSpPr>
        <p:grpSpPr>
          <a:xfrm>
            <a:off x="2934458" y="1261800"/>
            <a:ext cx="4144896" cy="4870873"/>
            <a:chOff x="2861306" y="1236400"/>
            <a:chExt cx="4144896" cy="48708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9BA600D-665E-4BF0-8C72-97A69B8965FA}"/>
                </a:ext>
              </a:extLst>
            </p:cNvPr>
            <p:cNvGrpSpPr/>
            <p:nvPr/>
          </p:nvGrpSpPr>
          <p:grpSpPr>
            <a:xfrm>
              <a:off x="2866453" y="1236400"/>
              <a:ext cx="4139749" cy="1412476"/>
              <a:chOff x="2866453" y="1236400"/>
              <a:chExt cx="4139749" cy="141247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BE5E22A-6FBE-4BC5-8A89-3E99D459A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453" y="1236400"/>
                <a:ext cx="529093" cy="52909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AEF3BE-81DB-4554-9BA6-7229AD3636BD}"/>
                  </a:ext>
                </a:extLst>
              </p:cNvPr>
              <p:cNvSpPr txBox="1"/>
              <p:nvPr/>
            </p:nvSpPr>
            <p:spPr>
              <a:xfrm>
                <a:off x="3658549" y="1316280"/>
                <a:ext cx="2060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Hoyun</a:t>
                </a:r>
                <a:r>
                  <a:rPr lang="en-US" altLang="ko-KR" sz="18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Ko</a:t>
                </a:r>
                <a:endPara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50496F-DBEC-42E0-90E4-518049AD44B3}"/>
                  </a:ext>
                </a:extLst>
              </p:cNvPr>
              <p:cNvSpPr txBox="1"/>
              <p:nvPr/>
            </p:nvSpPr>
            <p:spPr>
              <a:xfrm>
                <a:off x="3653402" y="1765493"/>
                <a:ext cx="3352800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Server</a:t>
                </a:r>
              </a:p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QR Code Implementation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9201581-9489-418E-8399-81BAF101C671}"/>
                </a:ext>
              </a:extLst>
            </p:cNvPr>
            <p:cNvGrpSpPr/>
            <p:nvPr/>
          </p:nvGrpSpPr>
          <p:grpSpPr>
            <a:xfrm>
              <a:off x="2866453" y="2925658"/>
              <a:ext cx="4139749" cy="1412476"/>
              <a:chOff x="2866453" y="2925658"/>
              <a:chExt cx="4139749" cy="1412476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8A1CA92-9FEE-4B0A-BA8A-214571D7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6453" y="2925658"/>
                <a:ext cx="529093" cy="52909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5312D9-AE7C-40F3-B91E-87CB3F05F763}"/>
                  </a:ext>
                </a:extLst>
              </p:cNvPr>
              <p:cNvSpPr txBox="1"/>
              <p:nvPr/>
            </p:nvSpPr>
            <p:spPr>
              <a:xfrm>
                <a:off x="3658549" y="3005538"/>
                <a:ext cx="2060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Yuseon</a:t>
                </a:r>
                <a:r>
                  <a:rPr lang="en-US" altLang="ko-KR" sz="18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Nam</a:t>
                </a:r>
                <a:endPara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AC9249-1BAA-43A0-A2C8-D92BEA53FDF8}"/>
                  </a:ext>
                </a:extLst>
              </p:cNvPr>
              <p:cNvSpPr txBox="1"/>
              <p:nvPr/>
            </p:nvSpPr>
            <p:spPr>
              <a:xfrm>
                <a:off x="3653402" y="3454751"/>
                <a:ext cx="3352800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Server</a:t>
                </a:r>
              </a:p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Application UI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ABD83AE-0682-4936-9B10-55512CC8D6D3}"/>
                </a:ext>
              </a:extLst>
            </p:cNvPr>
            <p:cNvGrpSpPr/>
            <p:nvPr/>
          </p:nvGrpSpPr>
          <p:grpSpPr>
            <a:xfrm>
              <a:off x="2861306" y="4694797"/>
              <a:ext cx="4139749" cy="1412476"/>
              <a:chOff x="2861306" y="4694797"/>
              <a:chExt cx="4139749" cy="141247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0EF8737-C94F-4F3F-95A4-F38119DC2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1306" y="4694797"/>
                <a:ext cx="529093" cy="529093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D03790-7C8C-4C03-93D1-984F4F16D0CF}"/>
                  </a:ext>
                </a:extLst>
              </p:cNvPr>
              <p:cNvSpPr txBox="1"/>
              <p:nvPr/>
            </p:nvSpPr>
            <p:spPr>
              <a:xfrm>
                <a:off x="3653402" y="4774677"/>
                <a:ext cx="2060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Seungyun</a:t>
                </a:r>
                <a:r>
                  <a:rPr lang="en-US" altLang="ko-KR" sz="18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Lee</a:t>
                </a:r>
                <a:endParaRPr lang="ko-KR" altLang="en-US" sz="1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36664-B634-4E0E-87F2-F8A9BA79C0B9}"/>
                  </a:ext>
                </a:extLst>
              </p:cNvPr>
              <p:cNvSpPr txBox="1"/>
              <p:nvPr/>
            </p:nvSpPr>
            <p:spPr>
              <a:xfrm>
                <a:off x="3648255" y="5223890"/>
                <a:ext cx="3352800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Database</a:t>
                </a:r>
              </a:p>
              <a:p>
                <a:pPr marL="285750" indent="-285750">
                  <a:lnSpc>
                    <a:spcPct val="150000"/>
                  </a:lnSpc>
                  <a:buFont typeface="나눔스퀘어" panose="020B0600000101010101" pitchFamily="50" charset="-127"/>
                  <a:buChar char="–"/>
                </a:pPr>
                <a:r>
                  <a:rPr lang="en-US" altLang="ko-KR" sz="1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Raspberry Pi</a:t>
                </a:r>
                <a:endPara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0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70" b="43301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-1" y="-25404"/>
            <a:ext cx="9143999" cy="98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-27" y="-25400"/>
            <a:ext cx="8085248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  7. Project Schedule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8C79A32-DBE8-4111-B1E2-73A25B96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12" y="1049151"/>
            <a:ext cx="8153972" cy="53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70" b="4330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>
            <a:spLocks noGrp="1"/>
          </p:cNvSpPr>
          <p:nvPr>
            <p:ph type="subTitle" idx="1"/>
          </p:nvPr>
        </p:nvSpPr>
        <p:spPr>
          <a:xfrm>
            <a:off x="2987824" y="3140968"/>
            <a:ext cx="5832648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</a:pPr>
            <a:r>
              <a:rPr lang="en-US" sz="4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4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42"/>
          <p:cNvCxnSpPr/>
          <p:nvPr/>
        </p:nvCxnSpPr>
        <p:spPr>
          <a:xfrm>
            <a:off x="0" y="9807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42"/>
          <p:cNvCxnSpPr/>
          <p:nvPr/>
        </p:nvCxnSpPr>
        <p:spPr>
          <a:xfrm>
            <a:off x="0" y="5877272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8F9FA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2749350" y="3150372"/>
            <a:ext cx="3645300" cy="55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ctr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Font typeface="Malgun Gothic"/>
              <a:buAutoNum type="arabicPeriod"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Idea Proposal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8" b="43299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88200" y="-12100"/>
            <a:ext cx="90558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Font typeface="Malgun Gothic"/>
              <a:buAutoNum type="arabicPeriod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Idea Proposal</a:t>
            </a:r>
            <a:endParaRPr sz="3000" b="0" i="0" u="none" strike="noStrike" cap="none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195;p27"/>
          <p:cNvSpPr txBox="1"/>
          <p:nvPr/>
        </p:nvSpPr>
        <p:spPr>
          <a:xfrm>
            <a:off x="870879" y="1651212"/>
            <a:ext cx="749044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How do you deal with used books?</a:t>
            </a:r>
            <a:endParaRPr sz="3200" b="1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3146" y="2728932"/>
            <a:ext cx="3810780" cy="2981315"/>
            <a:chOff x="463146" y="2728932"/>
            <a:chExt cx="3810780" cy="2981315"/>
          </a:xfrm>
        </p:grpSpPr>
        <p:sp>
          <p:nvSpPr>
            <p:cNvPr id="8" name="Google Shape;195;p27"/>
            <p:cNvSpPr txBox="1"/>
            <p:nvPr/>
          </p:nvSpPr>
          <p:spPr>
            <a:xfrm>
              <a:off x="463146" y="2728932"/>
              <a:ext cx="3810780" cy="1044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srgbClr val="274E1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  <a:sym typeface="Malgun Gothic"/>
                </a:rPr>
                <a:t>Courier transactions </a:t>
              </a:r>
              <a:endParaRPr sz="28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2" t="7875" r="59611" b="37975"/>
            <a:stretch/>
          </p:blipFill>
          <p:spPr>
            <a:xfrm>
              <a:off x="1262648" y="3482119"/>
              <a:ext cx="2204977" cy="222812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4571998" y="2728932"/>
            <a:ext cx="4312217" cy="2656194"/>
            <a:chOff x="4571998" y="2728932"/>
            <a:chExt cx="4312217" cy="2656194"/>
          </a:xfrm>
        </p:grpSpPr>
        <p:sp>
          <p:nvSpPr>
            <p:cNvPr id="7" name="Google Shape;195;p27"/>
            <p:cNvSpPr txBox="1"/>
            <p:nvPr/>
          </p:nvSpPr>
          <p:spPr>
            <a:xfrm>
              <a:off x="4866096" y="2728932"/>
              <a:ext cx="3810780" cy="10444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rgbClr val="274E1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Malgun Gothic"/>
                  <a:sym typeface="Malgun Gothic"/>
                </a:rPr>
                <a:t>Direct transactions</a:t>
              </a:r>
              <a:endParaRPr sz="28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11" name="그래픽 5" descr="남자">
              <a:extLst>
                <a:ext uri="{FF2B5EF4-FFF2-40B4-BE49-F238E27FC236}">
                  <a16:creationId xmlns:a16="http://schemas.microsoft.com/office/drawing/2014/main" id="{7B9BC135-1E63-4729-8C45-8B79E1B9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4571998" y="3399035"/>
              <a:ext cx="1986091" cy="1986091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H="1">
              <a:off x="6406780" y="4142845"/>
              <a:ext cx="6941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406780" y="3880104"/>
              <a:ext cx="72023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그래픽 5" descr="남자">
              <a:extLst>
                <a:ext uri="{FF2B5EF4-FFF2-40B4-BE49-F238E27FC236}">
                  <a16:creationId xmlns:a16="http://schemas.microsoft.com/office/drawing/2014/main" id="{7B9BC135-1E63-4729-8C45-8B79E1B9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898124" y="3388792"/>
              <a:ext cx="1986091" cy="198609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4D7A034-F5B2-4587-968D-934433546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422" y="677785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8" b="43299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8" b="43299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88200" y="-12100"/>
            <a:ext cx="90558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000"/>
              <a:buFont typeface="Malgun Gothic"/>
              <a:buAutoNum type="arabicPeriod"/>
            </a:pPr>
            <a:r>
              <a:rPr lang="en-US" sz="3000" b="1" i="0" u="none" strike="noStrike" cap="none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Idea Proposal</a:t>
            </a:r>
            <a:endParaRPr sz="3000" b="0" i="0" u="none" strike="noStrike" cap="none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223;p30"/>
          <p:cNvSpPr txBox="1"/>
          <p:nvPr/>
        </p:nvSpPr>
        <p:spPr>
          <a:xfrm>
            <a:off x="544798" y="1347345"/>
            <a:ext cx="8054400" cy="5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safe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convenient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transaction</a:t>
            </a:r>
          </a:p>
          <a:p>
            <a:pPr marL="0" marR="0" lvl="0" indent="0" algn="ctr" rtl="0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32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A Book </a:t>
            </a:r>
            <a:r>
              <a:rPr lang="en-US" sz="3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B</a:t>
            </a:r>
            <a:r>
              <a:rPr lang="en-US" sz="3200" b="1" i="0" u="none" strike="noStrike" cap="none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ox</a:t>
            </a:r>
            <a:endParaRPr sz="3200" b="0" i="0" u="none" strike="noStrike" cap="none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226;p30"/>
          <p:cNvSpPr/>
          <p:nvPr/>
        </p:nvSpPr>
        <p:spPr>
          <a:xfrm>
            <a:off x="4189948" y="3141165"/>
            <a:ext cx="764100" cy="1042940"/>
          </a:xfrm>
          <a:prstGeom prst="downArrow">
            <a:avLst>
              <a:gd name="adj1" fmla="val 50000"/>
              <a:gd name="adj2" fmla="val 50000"/>
            </a:avLst>
          </a:prstGeom>
          <a:noFill/>
          <a:ln w="57150" cap="flat" cmpd="sng">
            <a:solidFill>
              <a:srgbClr val="A6B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n>
                <a:solidFill>
                  <a:srgbClr val="A6B182"/>
                </a:solidFill>
              </a:ln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2749350" y="2688398"/>
            <a:ext cx="3645300" cy="148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2. Background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Market Research</a:t>
            </a:r>
            <a:endParaRPr sz="16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374875" y="0"/>
            <a:ext cx="760446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2. Background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AB3F4-A474-489F-91B7-B033F8E34FD0}"/>
              </a:ext>
            </a:extLst>
          </p:cNvPr>
          <p:cNvSpPr txBox="1"/>
          <p:nvPr/>
        </p:nvSpPr>
        <p:spPr>
          <a:xfrm>
            <a:off x="374875" y="1849969"/>
            <a:ext cx="799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Increasing used Book Transaction Between Students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E8041-D6C2-45E0-9176-75D713665B1F}"/>
              </a:ext>
            </a:extLst>
          </p:cNvPr>
          <p:cNvSpPr txBox="1"/>
          <p:nvPr/>
        </p:nvSpPr>
        <p:spPr>
          <a:xfrm>
            <a:off x="833376" y="2562015"/>
            <a:ext cx="78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A lot of students sell their books and buy used book to save their money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41037-31C7-4E08-8C29-89D98C406CB3}"/>
              </a:ext>
            </a:extLst>
          </p:cNvPr>
          <p:cNvSpPr txBox="1"/>
          <p:nvPr/>
        </p:nvSpPr>
        <p:spPr>
          <a:xfrm>
            <a:off x="374875" y="3814825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Frequent Fraud During the Transaction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5A47-EB81-461E-AAE2-19520973545C}"/>
              </a:ext>
            </a:extLst>
          </p:cNvPr>
          <p:cNvSpPr txBox="1"/>
          <p:nvPr/>
        </p:nvSpPr>
        <p:spPr>
          <a:xfrm>
            <a:off x="833376" y="4666083"/>
            <a:ext cx="782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Because  it is hard to deal with the fraud, the rate of fraud is keep rising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03;p38">
            <a:extLst>
              <a:ext uri="{FF2B5EF4-FFF2-40B4-BE49-F238E27FC236}">
                <a16:creationId xmlns:a16="http://schemas.microsoft.com/office/drawing/2014/main" id="{7B6772B6-0967-4B27-93D5-8D6460495769}"/>
              </a:ext>
            </a:extLst>
          </p:cNvPr>
          <p:cNvSpPr txBox="1"/>
          <p:nvPr/>
        </p:nvSpPr>
        <p:spPr>
          <a:xfrm>
            <a:off x="142802" y="1028768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Everytime</a:t>
            </a:r>
            <a:r>
              <a:rPr lang="en-US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 (Application)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6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101600">
              <a:lnSpc>
                <a:spcPct val="250000"/>
              </a:lnSpc>
              <a:buClr>
                <a:schemeClr val="dk1"/>
              </a:buClr>
              <a:buSzPts val="2000"/>
            </a:pPr>
            <a:endParaRPr lang="en-US" sz="16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96A023-62BC-4A24-A928-879FC02E2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00" b="4469"/>
          <a:stretch/>
        </p:blipFill>
        <p:spPr>
          <a:xfrm>
            <a:off x="7376812" y="3362122"/>
            <a:ext cx="1519107" cy="29483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6ED152-282A-4824-BEDA-68EF5B283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00" b="4030"/>
          <a:stretch/>
        </p:blipFill>
        <p:spPr>
          <a:xfrm>
            <a:off x="5682191" y="3362122"/>
            <a:ext cx="1511692" cy="29483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EBF8E1-7DD4-496B-8594-11BAA7E94B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333" l="1667" r="96667">
                        <a14:foregroundMark x1="38889" y1="47778" x2="38889" y2="47778"/>
                        <a14:foregroundMark x1="38333" y1="37222" x2="17222" y2="56111"/>
                        <a14:foregroundMark x1="17222" y1="56111" x2="25556" y2="15000"/>
                        <a14:foregroundMark x1="25556" y1="15000" x2="27222" y2="50000"/>
                        <a14:foregroundMark x1="27222" y1="50000" x2="41111" y2="26111"/>
                        <a14:foregroundMark x1="41111" y1="26111" x2="26111" y2="59444"/>
                        <a14:foregroundMark x1="26111" y1="59444" x2="56667" y2="37222"/>
                        <a14:foregroundMark x1="56667" y1="37222" x2="76111" y2="47778"/>
                        <a14:foregroundMark x1="10000" y1="6111" x2="38889" y2="0"/>
                        <a14:foregroundMark x1="38889" y1="0" x2="82222" y2="4444"/>
                        <a14:foregroundMark x1="21667" y1="1111" x2="7222" y2="25556"/>
                        <a14:foregroundMark x1="215" y1="81615" x2="0" y2="83333"/>
                        <a14:foregroundMark x1="7222" y1="25556" x2="2108" y2="66472"/>
                        <a14:foregroundMark x1="4699" y1="84199" x2="84444" y2="98889"/>
                        <a14:foregroundMark x1="0" y1="83333" x2="818" y2="83484"/>
                        <a14:foregroundMark x1="84444" y1="98889" x2="99444" y2="35000"/>
                        <a14:foregroundMark x1="99444" y1="35000" x2="90556" y2="7778"/>
                        <a14:foregroundMark x1="90556" y1="7778" x2="40000" y2="556"/>
                        <a14:foregroundMark x1="40000" y1="556" x2="20556" y2="3889"/>
                        <a14:foregroundMark x1="9444" y1="8889" x2="3333" y2="38333"/>
                        <a14:foregroundMark x1="3333" y1="38333" x2="39444" y2="94444"/>
                        <a14:foregroundMark x1="39444" y1="94444" x2="63889" y2="73333"/>
                        <a14:foregroundMark x1="63889" y1="73333" x2="77778" y2="47222"/>
                        <a14:foregroundMark x1="77778" y1="47222" x2="45000" y2="57778"/>
                        <a14:foregroundMark x1="45000" y1="57778" x2="43333" y2="96111"/>
                        <a14:foregroundMark x1="43333" y1="96111" x2="63889" y2="67222"/>
                        <a14:foregroundMark x1="63889" y1="67222" x2="88889" y2="56111"/>
                        <a14:foregroundMark x1="6667" y1="11111" x2="1111" y2="44444"/>
                        <a14:foregroundMark x1="1111" y1="44444" x2="21111" y2="20000"/>
                        <a14:foregroundMark x1="21111" y1="20000" x2="8333" y2="12222"/>
                        <a14:foregroundMark x1="7778" y1="20556" x2="1667" y2="69444"/>
                        <a14:foregroundMark x1="13189" y1="77710" x2="27222" y2="87778"/>
                        <a14:foregroundMark x1="1667" y1="69444" x2="11728" y2="76662"/>
                        <a14:foregroundMark x1="27222" y1="87778" x2="61111" y2="80000"/>
                        <a14:foregroundMark x1="61111" y1="80000" x2="80000" y2="51111"/>
                        <a14:foregroundMark x1="80000" y1="51111" x2="76667" y2="23889"/>
                        <a14:foregroundMark x1="76667" y1="23889" x2="50556" y2="11667"/>
                        <a14:foregroundMark x1="50556" y1="11667" x2="22222" y2="15556"/>
                        <a14:foregroundMark x1="22222" y1="15556" x2="7778" y2="28333"/>
                        <a14:foregroundMark x1="82778" y1="16111" x2="93889" y2="42778"/>
                        <a14:foregroundMark x1="93889" y1="42778" x2="72778" y2="70556"/>
                        <a14:foregroundMark x1="72778" y1="70556" x2="60000" y2="42778"/>
                        <a14:foregroundMark x1="60000" y1="42778" x2="80556" y2="17778"/>
                        <a14:foregroundMark x1="80556" y1="17778" x2="91111" y2="12222"/>
                        <a14:foregroundMark x1="88333" y1="21111" x2="95000" y2="60000"/>
                        <a14:foregroundMark x1="95000" y1="60000" x2="77778" y2="81667"/>
                        <a14:foregroundMark x1="77778" y1="81667" x2="62778" y2="56111"/>
                        <a14:foregroundMark x1="62778" y1="56111" x2="77222" y2="26667"/>
                        <a14:foregroundMark x1="77222" y1="26667" x2="97222" y2="22222"/>
                        <a14:foregroundMark x1="82222" y1="28889" x2="92778" y2="56111"/>
                        <a14:foregroundMark x1="92778" y1="56111" x2="81111" y2="83889"/>
                        <a14:foregroundMark x1="81111" y1="83889" x2="40000" y2="98333"/>
                        <a14:foregroundMark x1="40000" y1="98333" x2="22222" y2="75556"/>
                        <a14:foregroundMark x1="22222" y1="75556" x2="45556" y2="56111"/>
                        <a14:foregroundMark x1="45556" y1="56111" x2="91667" y2="41667"/>
                        <a14:backgroundMark x1="556" y1="85000" x2="0" y2="83889"/>
                        <a14:backgroundMark x1="1667" y1="86111" x2="556" y2="61667"/>
                        <a14:backgroundMark x1="1667" y1="75000" x2="556" y2="81667"/>
                      </a14:backgroundRemoval>
                    </a14:imgEffect>
                  </a14:imgLayer>
                </a14:imgProps>
              </a:ext>
            </a:extLst>
          </a:blip>
          <a:srcRect l="14835" t="13049" r="11319" b="5876"/>
          <a:stretch/>
        </p:blipFill>
        <p:spPr>
          <a:xfrm>
            <a:off x="3320852" y="1222097"/>
            <a:ext cx="625767" cy="685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0F66D-5834-49FD-8271-FCD6F52FE979}"/>
              </a:ext>
            </a:extLst>
          </p:cNvPr>
          <p:cNvSpPr txBox="1"/>
          <p:nvPr/>
        </p:nvSpPr>
        <p:spPr>
          <a:xfrm>
            <a:off x="936827" y="1922206"/>
            <a:ext cx="3409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나눔스퀘어" panose="020B0600000101010101" pitchFamily="50" charset="-127"/>
              <a:buChar char="‐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Most used book trading system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04A35-7E82-4059-855A-83181D57352A}"/>
              </a:ext>
            </a:extLst>
          </p:cNvPr>
          <p:cNvSpPr txBox="1"/>
          <p:nvPr/>
        </p:nvSpPr>
        <p:spPr>
          <a:xfrm>
            <a:off x="1296237" y="2478739"/>
            <a:ext cx="4112023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Good accessibility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Range of the place to trade is narrower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1A95C-151A-4E2B-A23C-844A4EA9128D}"/>
              </a:ext>
            </a:extLst>
          </p:cNvPr>
          <p:cNvSpPr txBox="1"/>
          <p:nvPr/>
        </p:nvSpPr>
        <p:spPr>
          <a:xfrm>
            <a:off x="1297657" y="3549323"/>
            <a:ext cx="4023858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providing the payment system 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Offering only brokerage </a:t>
            </a: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it is totally up to users to trade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Google Shape;243;p32">
            <a:extLst>
              <a:ext uri="{FF2B5EF4-FFF2-40B4-BE49-F238E27FC236}">
                <a16:creationId xmlns:a16="http://schemas.microsoft.com/office/drawing/2014/main" id="{41B57638-B7E9-4B16-ACDB-879CE2036915}"/>
              </a:ext>
            </a:extLst>
          </p:cNvPr>
          <p:cNvSpPr txBox="1"/>
          <p:nvPr/>
        </p:nvSpPr>
        <p:spPr>
          <a:xfrm>
            <a:off x="374875" y="0"/>
            <a:ext cx="760446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2. Market Research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841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 descr="14902-NQ2QMR.jpg"/>
          <p:cNvPicPr preferRelativeResize="0"/>
          <p:nvPr/>
        </p:nvPicPr>
        <p:blipFill rotWithShape="1">
          <a:blip r:embed="rId3">
            <a:alphaModFix/>
          </a:blip>
          <a:srcRect l="3150" t="52499" r="92969" b="43300"/>
          <a:stretch/>
        </p:blipFill>
        <p:spPr>
          <a:xfrm>
            <a:off x="0" y="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0" y="6480720"/>
            <a:ext cx="9143999" cy="4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descr="14902-NQ2QMR.jpg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 l="3150" t="52499" r="92969" b="43300"/>
          <a:stretch/>
        </p:blipFill>
        <p:spPr>
          <a:xfrm>
            <a:off x="-1" y="-25404"/>
            <a:ext cx="9143999" cy="98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03;p38">
            <a:extLst>
              <a:ext uri="{FF2B5EF4-FFF2-40B4-BE49-F238E27FC236}">
                <a16:creationId xmlns:a16="http://schemas.microsoft.com/office/drawing/2014/main" id="{7B6772B6-0967-4B27-93D5-8D6460495769}"/>
              </a:ext>
            </a:extLst>
          </p:cNvPr>
          <p:cNvSpPr txBox="1"/>
          <p:nvPr/>
        </p:nvSpPr>
        <p:spPr>
          <a:xfrm>
            <a:off x="142802" y="1028768"/>
            <a:ext cx="8056609" cy="507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Schools' Online Community</a:t>
            </a:r>
          </a:p>
          <a:p>
            <a:pPr marL="101600" marR="0" lvl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18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  <a:p>
            <a:pPr marL="101600">
              <a:lnSpc>
                <a:spcPct val="250000"/>
              </a:lnSpc>
              <a:buClr>
                <a:schemeClr val="dk1"/>
              </a:buClr>
              <a:buSzPts val="2000"/>
            </a:pPr>
            <a:endParaRPr lang="en-US" sz="18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0F66D-5834-49FD-8271-FCD6F52FE979}"/>
              </a:ext>
            </a:extLst>
          </p:cNvPr>
          <p:cNvSpPr txBox="1"/>
          <p:nvPr/>
        </p:nvSpPr>
        <p:spPr>
          <a:xfrm>
            <a:off x="936827" y="1922206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나눔스퀘어" panose="020B0600000101010101" pitchFamily="50" charset="-127"/>
              <a:buChar char="‐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Only school members can be a user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04A35-7E82-4059-855A-83181D57352A}"/>
              </a:ext>
            </a:extLst>
          </p:cNvPr>
          <p:cNvSpPr txBox="1"/>
          <p:nvPr/>
        </p:nvSpPr>
        <p:spPr>
          <a:xfrm>
            <a:off x="1296237" y="2478739"/>
            <a:ext cx="1675459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More reliable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 to use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1A95C-151A-4E2B-A23C-844A4EA9128D}"/>
              </a:ext>
            </a:extLst>
          </p:cNvPr>
          <p:cNvSpPr txBox="1"/>
          <p:nvPr/>
        </p:nvSpPr>
        <p:spPr>
          <a:xfrm>
            <a:off x="1297657" y="3549323"/>
            <a:ext cx="5711820" cy="1164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Not providing the payment system 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나눔스퀘어" panose="020B0600000101010101" pitchFamily="50" charset="-127"/>
              <a:buChar char="ｘ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Offering only brokerage, it is totally up to users to trade 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Google Shape;243;p32">
            <a:extLst>
              <a:ext uri="{FF2B5EF4-FFF2-40B4-BE49-F238E27FC236}">
                <a16:creationId xmlns:a16="http://schemas.microsoft.com/office/drawing/2014/main" id="{41B57638-B7E9-4B16-ACDB-879CE2036915}"/>
              </a:ext>
            </a:extLst>
          </p:cNvPr>
          <p:cNvSpPr txBox="1"/>
          <p:nvPr/>
        </p:nvSpPr>
        <p:spPr>
          <a:xfrm>
            <a:off x="374875" y="0"/>
            <a:ext cx="760446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solidFill>
                  <a:srgbClr val="274E1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2. Market Research</a:t>
            </a:r>
            <a:endParaRPr sz="3000" dirty="0">
              <a:solidFill>
                <a:srgbClr val="274E1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5728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1030</Words>
  <Application>Microsoft Office PowerPoint</Application>
  <PresentationFormat>화면 슬라이드 쇼(4:3)</PresentationFormat>
  <Paragraphs>169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나눔스퀘어</vt:lpstr>
      <vt:lpstr>나눔스퀘어 ExtraBold</vt:lpstr>
      <vt:lpstr>Maiandra GD</vt:lpstr>
      <vt:lpstr>Arial</vt:lpstr>
      <vt:lpstr>Wingdings</vt:lpstr>
      <vt:lpstr>Aldhabi</vt:lpstr>
      <vt:lpstr>맑은 고딕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남유선</cp:lastModifiedBy>
  <cp:revision>47</cp:revision>
  <dcterms:modified xsi:type="dcterms:W3CDTF">2019-03-16T05:17:14Z</dcterms:modified>
</cp:coreProperties>
</file>