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74" r:id="rId4"/>
    <p:sldId id="258" r:id="rId5"/>
    <p:sldId id="259" r:id="rId6"/>
    <p:sldId id="260" r:id="rId7"/>
    <p:sldId id="261" r:id="rId8"/>
    <p:sldId id="262" r:id="rId9"/>
    <p:sldId id="263" r:id="rId10"/>
    <p:sldId id="264" r:id="rId11"/>
    <p:sldId id="265" r:id="rId12"/>
    <p:sldId id="266" r:id="rId13"/>
    <p:sldId id="267" r:id="rId14"/>
    <p:sldId id="275" r:id="rId15"/>
    <p:sldId id="276" r:id="rId16"/>
    <p:sldId id="277" r:id="rId17"/>
    <p:sldId id="268" r:id="rId18"/>
    <p:sldId id="269" r:id="rId19"/>
    <p:sldId id="270" r:id="rId20"/>
    <p:sldId id="271" r:id="rId21"/>
    <p:sldId id="272" r:id="rId22"/>
    <p:sldId id="273" r:id="rId23"/>
  </p:sldIdLst>
  <p:sldSz cx="9144000" cy="6858000" type="screen4x3"/>
  <p:notesSz cx="6858000" cy="9144000"/>
  <p:embeddedFontLst>
    <p:embeddedFont>
      <p:font typeface="나눔스퀘어 ExtraBold" panose="020B0600000101010101" pitchFamily="50" charset="-127"/>
      <p:bold r:id="rId25"/>
    </p:embeddedFont>
    <p:embeddedFont>
      <p:font typeface="Aldhabi" panose="01000000000000000000" pitchFamily="2" charset="-78"/>
      <p:regular r:id="rId26"/>
    </p:embeddedFont>
    <p:embeddedFont>
      <p:font typeface="Calibri" panose="020F0502020204030204" pitchFamily="34" charset="0"/>
      <p:regular r:id="rId27"/>
      <p:bold r:id="rId28"/>
      <p:italic r:id="rId29"/>
      <p:boldItalic r:id="rId30"/>
    </p:embeddedFont>
    <p:embeddedFont>
      <p:font typeface="Georgia Pro Cond Black" panose="02040A06050405020203" pitchFamily="18" charset="0"/>
      <p:bold r:id="rId31"/>
      <p:boldItalic r:id="rId32"/>
    </p:embeddedFont>
    <p:embeddedFont>
      <p:font typeface="나눔고딕 ExtraBold" panose="020D0904000000000000" pitchFamily="50" charset="-127"/>
      <p:bold r:id="rId33"/>
    </p:embeddedFont>
    <p:embeddedFont>
      <p:font typeface="나눔스퀘어" panose="020B0600000101010101" pitchFamily="50" charset="-127"/>
      <p:regular r:id="rId34"/>
    </p:embeddedFont>
    <p:embeddedFont>
      <p:font typeface="맑은 고딕" panose="020B0503020000020004" pitchFamily="50" charset="-127"/>
      <p:regular r:id="rId35"/>
      <p:bold r:id="rId36"/>
    </p:embeddedFont>
    <p:embeddedFont>
      <p:font typeface="맑은 고딕" panose="020B0503020000020004" pitchFamily="50" charset="-127"/>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B18"/>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F4F04-8135-4707-8711-F55233E17630}" v="1092" dt="2019-03-10T17:37:00.421"/>
  </p1510:revLst>
</p1510:revInfo>
</file>

<file path=ppt/tableStyles.xml><?xml version="1.0" encoding="utf-8"?>
<a:tblStyleLst xmlns:a="http://schemas.openxmlformats.org/drawingml/2006/main" def="{E8DDEA22-DB7B-4741-84E6-9E638EE8555F}">
  <a:tblStyle styleId="{E8DDEA22-DB7B-4741-84E6-9E638EE8555F}" styleName="Table_0">
    <a:wholeTbl>
      <a:tcTxStyle b="off" i="off">
        <a:font>
          <a:latin typeface="맑은 고딕"/>
          <a:ea typeface="맑은 고딕"/>
          <a:cs typeface="맑은 고딕"/>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snapToGrid="0">
      <p:cViewPr varScale="1">
        <p:scale>
          <a:sx n="74" d="100"/>
          <a:sy n="74" d="100"/>
        </p:scale>
        <p:origin x="99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남유선" userId="c5c0474d-318a-4504-b270-99912c9aca2f" providerId="ADAL" clId="{1F7F4F04-8135-4707-8711-F55233E17630}"/>
    <pc:docChg chg="undo redo custSel addSld delSld modSld">
      <pc:chgData name="남유선" userId="c5c0474d-318a-4504-b270-99912c9aca2f" providerId="ADAL" clId="{1F7F4F04-8135-4707-8711-F55233E17630}" dt="2019-03-10T17:37:00.420" v="1088" actId="207"/>
      <pc:docMkLst>
        <pc:docMk/>
      </pc:docMkLst>
      <pc:sldChg chg="modSp">
        <pc:chgData name="남유선" userId="c5c0474d-318a-4504-b270-99912c9aca2f" providerId="ADAL" clId="{1F7F4F04-8135-4707-8711-F55233E17630}" dt="2019-03-10T16:22:29.075" v="204" actId="2711"/>
        <pc:sldMkLst>
          <pc:docMk/>
          <pc:sldMk cId="0" sldId="256"/>
        </pc:sldMkLst>
        <pc:spChg chg="mod">
          <ac:chgData name="남유선" userId="c5c0474d-318a-4504-b270-99912c9aca2f" providerId="ADAL" clId="{1F7F4F04-8135-4707-8711-F55233E17630}" dt="2019-03-10T16:22:29.075" v="204" actId="2711"/>
          <ac:spMkLst>
            <pc:docMk/>
            <pc:sldMk cId="0" sldId="256"/>
            <ac:spMk id="160" creationId="{00000000-0000-0000-0000-000000000000}"/>
          </ac:spMkLst>
        </pc:spChg>
        <pc:spChg chg="mod">
          <ac:chgData name="남유선" userId="c5c0474d-318a-4504-b270-99912c9aca2f" providerId="ADAL" clId="{1F7F4F04-8135-4707-8711-F55233E17630}" dt="2019-03-10T16:22:29.075" v="204" actId="2711"/>
          <ac:spMkLst>
            <pc:docMk/>
            <pc:sldMk cId="0" sldId="256"/>
            <ac:spMk id="163" creationId="{00000000-0000-0000-0000-000000000000}"/>
          </ac:spMkLst>
        </pc:spChg>
        <pc:spChg chg="mod">
          <ac:chgData name="남유선" userId="c5c0474d-318a-4504-b270-99912c9aca2f" providerId="ADAL" clId="{1F7F4F04-8135-4707-8711-F55233E17630}" dt="2019-03-10T16:22:29.075" v="204" actId="2711"/>
          <ac:spMkLst>
            <pc:docMk/>
            <pc:sldMk cId="0" sldId="256"/>
            <ac:spMk id="164" creationId="{00000000-0000-0000-0000-000000000000}"/>
          </ac:spMkLst>
        </pc:spChg>
        <pc:spChg chg="mod">
          <ac:chgData name="남유선" userId="c5c0474d-318a-4504-b270-99912c9aca2f" providerId="ADAL" clId="{1F7F4F04-8135-4707-8711-F55233E17630}" dt="2019-03-10T16:22:29.075" v="204" actId="2711"/>
          <ac:spMkLst>
            <pc:docMk/>
            <pc:sldMk cId="0" sldId="256"/>
            <ac:spMk id="171" creationId="{00000000-0000-0000-0000-000000000000}"/>
          </ac:spMkLst>
        </pc:spChg>
      </pc:sldChg>
      <pc:sldChg chg="del">
        <pc:chgData name="남유선" userId="c5c0474d-318a-4504-b270-99912c9aca2f" providerId="ADAL" clId="{1F7F4F04-8135-4707-8711-F55233E17630}" dt="2019-03-10T16:20:46.886" v="202" actId="2696"/>
        <pc:sldMkLst>
          <pc:docMk/>
          <pc:sldMk cId="0" sldId="257"/>
        </pc:sldMkLst>
      </pc:sldChg>
      <pc:sldChg chg="delSp modSp">
        <pc:chgData name="남유선" userId="c5c0474d-318a-4504-b270-99912c9aca2f" providerId="ADAL" clId="{1F7F4F04-8135-4707-8711-F55233E17630}" dt="2019-03-10T16:23:31.608" v="209" actId="2711"/>
        <pc:sldMkLst>
          <pc:docMk/>
          <pc:sldMk cId="0" sldId="258"/>
        </pc:sldMkLst>
        <pc:spChg chg="mod">
          <ac:chgData name="남유선" userId="c5c0474d-318a-4504-b270-99912c9aca2f" providerId="ADAL" clId="{1F7F4F04-8135-4707-8711-F55233E17630}" dt="2019-03-10T16:23:31.608" v="209" actId="2711"/>
          <ac:spMkLst>
            <pc:docMk/>
            <pc:sldMk cId="0" sldId="258"/>
            <ac:spMk id="195" creationId="{00000000-0000-0000-0000-000000000000}"/>
          </ac:spMkLst>
        </pc:spChg>
        <pc:picChg chg="del">
          <ac:chgData name="남유선" userId="c5c0474d-318a-4504-b270-99912c9aca2f" providerId="ADAL" clId="{1F7F4F04-8135-4707-8711-F55233E17630}" dt="2019-03-10T16:22:49.095" v="206" actId="478"/>
          <ac:picMkLst>
            <pc:docMk/>
            <pc:sldMk cId="0" sldId="258"/>
            <ac:picMk id="194" creationId="{00000000-0000-0000-0000-000000000000}"/>
          </ac:picMkLst>
        </pc:picChg>
      </pc:sldChg>
      <pc:sldChg chg="modSp">
        <pc:chgData name="남유선" userId="c5c0474d-318a-4504-b270-99912c9aca2f" providerId="ADAL" clId="{1F7F4F04-8135-4707-8711-F55233E17630}" dt="2019-03-10T16:23:58.811" v="211" actId="2711"/>
        <pc:sldMkLst>
          <pc:docMk/>
          <pc:sldMk cId="0" sldId="259"/>
        </pc:sldMkLst>
        <pc:spChg chg="mod">
          <ac:chgData name="남유선" userId="c5c0474d-318a-4504-b270-99912c9aca2f" providerId="ADAL" clId="{1F7F4F04-8135-4707-8711-F55233E17630}" dt="2019-03-10T16:23:40.490" v="210" actId="2711"/>
          <ac:spMkLst>
            <pc:docMk/>
            <pc:sldMk cId="0" sldId="259"/>
            <ac:spMk id="203" creationId="{00000000-0000-0000-0000-000000000000}"/>
          </ac:spMkLst>
        </pc:spChg>
        <pc:spChg chg="mod">
          <ac:chgData name="남유선" userId="c5c0474d-318a-4504-b270-99912c9aca2f" providerId="ADAL" clId="{1F7F4F04-8135-4707-8711-F55233E17630}" dt="2019-03-10T16:23:58.811" v="211" actId="2711"/>
          <ac:spMkLst>
            <pc:docMk/>
            <pc:sldMk cId="0" sldId="259"/>
            <ac:spMk id="204" creationId="{00000000-0000-0000-0000-000000000000}"/>
          </ac:spMkLst>
        </pc:spChg>
        <pc:spChg chg="mod">
          <ac:chgData name="남유선" userId="c5c0474d-318a-4504-b270-99912c9aca2f" providerId="ADAL" clId="{1F7F4F04-8135-4707-8711-F55233E17630}" dt="2019-03-10T16:23:58.811" v="211" actId="2711"/>
          <ac:spMkLst>
            <pc:docMk/>
            <pc:sldMk cId="0" sldId="259"/>
            <ac:spMk id="205" creationId="{00000000-0000-0000-0000-000000000000}"/>
          </ac:spMkLst>
        </pc:spChg>
        <pc:spChg chg="mod">
          <ac:chgData name="남유선" userId="c5c0474d-318a-4504-b270-99912c9aca2f" providerId="ADAL" clId="{1F7F4F04-8135-4707-8711-F55233E17630}" dt="2019-03-10T16:23:58.811" v="211" actId="2711"/>
          <ac:spMkLst>
            <pc:docMk/>
            <pc:sldMk cId="0" sldId="259"/>
            <ac:spMk id="206" creationId="{00000000-0000-0000-0000-000000000000}"/>
          </ac:spMkLst>
        </pc:spChg>
      </pc:sldChg>
      <pc:sldChg chg="addSp delSp modSp">
        <pc:chgData name="남유선" userId="c5c0474d-318a-4504-b270-99912c9aca2f" providerId="ADAL" clId="{1F7F4F04-8135-4707-8711-F55233E17630}" dt="2019-03-10T16:24:24.742" v="218" actId="2711"/>
        <pc:sldMkLst>
          <pc:docMk/>
          <pc:sldMk cId="0" sldId="260"/>
        </pc:sldMkLst>
        <pc:spChg chg="add del mod">
          <ac:chgData name="남유선" userId="c5c0474d-318a-4504-b270-99912c9aca2f" providerId="ADAL" clId="{1F7F4F04-8135-4707-8711-F55233E17630}" dt="2019-03-10T16:24:15.885" v="212" actId="2711"/>
          <ac:spMkLst>
            <pc:docMk/>
            <pc:sldMk cId="0" sldId="260"/>
            <ac:spMk id="213" creationId="{00000000-0000-0000-0000-000000000000}"/>
          </ac:spMkLst>
        </pc:spChg>
        <pc:spChg chg="mod">
          <ac:chgData name="남유선" userId="c5c0474d-318a-4504-b270-99912c9aca2f" providerId="ADAL" clId="{1F7F4F04-8135-4707-8711-F55233E17630}" dt="2019-03-10T16:24:24.742" v="218" actId="2711"/>
          <ac:spMkLst>
            <pc:docMk/>
            <pc:sldMk cId="0" sldId="260"/>
            <ac:spMk id="215" creationId="{00000000-0000-0000-0000-000000000000}"/>
          </ac:spMkLst>
        </pc:spChg>
        <pc:spChg chg="mod">
          <ac:chgData name="남유선" userId="c5c0474d-318a-4504-b270-99912c9aca2f" providerId="ADAL" clId="{1F7F4F04-8135-4707-8711-F55233E17630}" dt="2019-03-10T16:24:15.885" v="212" actId="2711"/>
          <ac:spMkLst>
            <pc:docMk/>
            <pc:sldMk cId="0" sldId="260"/>
            <ac:spMk id="216" creationId="{00000000-0000-0000-0000-000000000000}"/>
          </ac:spMkLst>
        </pc:spChg>
      </pc:sldChg>
      <pc:sldChg chg="addSp delSp modSp">
        <pc:chgData name="남유선" userId="c5c0474d-318a-4504-b270-99912c9aca2f" providerId="ADAL" clId="{1F7F4F04-8135-4707-8711-F55233E17630}" dt="2019-03-10T16:24:39.101" v="220" actId="2711"/>
        <pc:sldMkLst>
          <pc:docMk/>
          <pc:sldMk cId="0" sldId="261"/>
        </pc:sldMkLst>
        <pc:spChg chg="mod">
          <ac:chgData name="남유선" userId="c5c0474d-318a-4504-b270-99912c9aca2f" providerId="ADAL" clId="{1F7F4F04-8135-4707-8711-F55233E17630}" dt="2019-03-10T16:24:35.497" v="219" actId="2711"/>
          <ac:spMkLst>
            <pc:docMk/>
            <pc:sldMk cId="0" sldId="261"/>
            <ac:spMk id="223" creationId="{00000000-0000-0000-0000-000000000000}"/>
          </ac:spMkLst>
        </pc:spChg>
        <pc:spChg chg="mod">
          <ac:chgData name="남유선" userId="c5c0474d-318a-4504-b270-99912c9aca2f" providerId="ADAL" clId="{1F7F4F04-8135-4707-8711-F55233E17630}" dt="2019-03-10T16:24:39.101" v="220" actId="2711"/>
          <ac:spMkLst>
            <pc:docMk/>
            <pc:sldMk cId="0" sldId="261"/>
            <ac:spMk id="225" creationId="{00000000-0000-0000-0000-000000000000}"/>
          </ac:spMkLst>
        </pc:spChg>
        <pc:spChg chg="add del mod">
          <ac:chgData name="남유선" userId="c5c0474d-318a-4504-b270-99912c9aca2f" providerId="ADAL" clId="{1F7F4F04-8135-4707-8711-F55233E17630}" dt="2019-03-10T16:16:20.362" v="35" actId="1076"/>
          <ac:spMkLst>
            <pc:docMk/>
            <pc:sldMk cId="0" sldId="261"/>
            <ac:spMk id="226" creationId="{00000000-0000-0000-0000-000000000000}"/>
          </ac:spMkLst>
        </pc:spChg>
      </pc:sldChg>
      <pc:sldChg chg="delSp modSp">
        <pc:chgData name="남유선" userId="c5c0474d-318a-4504-b270-99912c9aca2f" providerId="ADAL" clId="{1F7F4F04-8135-4707-8711-F55233E17630}" dt="2019-03-10T16:24:57.083" v="223" actId="2711"/>
        <pc:sldMkLst>
          <pc:docMk/>
          <pc:sldMk cId="0" sldId="262"/>
        </pc:sldMkLst>
        <pc:spChg chg="mod">
          <ac:chgData name="남유선" userId="c5c0474d-318a-4504-b270-99912c9aca2f" providerId="ADAL" clId="{1F7F4F04-8135-4707-8711-F55233E17630}" dt="2019-03-10T16:24:57.083" v="223" actId="2711"/>
          <ac:spMkLst>
            <pc:docMk/>
            <pc:sldMk cId="0" sldId="262"/>
            <ac:spMk id="234" creationId="{00000000-0000-0000-0000-000000000000}"/>
          </ac:spMkLst>
        </pc:spChg>
        <pc:picChg chg="del">
          <ac:chgData name="남유선" userId="c5c0474d-318a-4504-b270-99912c9aca2f" providerId="ADAL" clId="{1F7F4F04-8135-4707-8711-F55233E17630}" dt="2019-03-10T16:24:42.092" v="221" actId="478"/>
          <ac:picMkLst>
            <pc:docMk/>
            <pc:sldMk cId="0" sldId="262"/>
            <ac:picMk id="235" creationId="{00000000-0000-0000-0000-000000000000}"/>
          </ac:picMkLst>
        </pc:picChg>
      </pc:sldChg>
      <pc:sldChg chg="modSp">
        <pc:chgData name="남유선" userId="c5c0474d-318a-4504-b270-99912c9aca2f" providerId="ADAL" clId="{1F7F4F04-8135-4707-8711-F55233E17630}" dt="2019-03-10T16:25:17.488" v="226" actId="2711"/>
        <pc:sldMkLst>
          <pc:docMk/>
          <pc:sldMk cId="0" sldId="263"/>
        </pc:sldMkLst>
        <pc:spChg chg="mod">
          <ac:chgData name="남유선" userId="c5c0474d-318a-4504-b270-99912c9aca2f" providerId="ADAL" clId="{1F7F4F04-8135-4707-8711-F55233E17630}" dt="2019-03-10T16:25:12.691" v="225" actId="2711"/>
          <ac:spMkLst>
            <pc:docMk/>
            <pc:sldMk cId="0" sldId="263"/>
            <ac:spMk id="243" creationId="{00000000-0000-0000-0000-000000000000}"/>
          </ac:spMkLst>
        </pc:spChg>
        <pc:spChg chg="mod">
          <ac:chgData name="남유선" userId="c5c0474d-318a-4504-b270-99912c9aca2f" providerId="ADAL" clId="{1F7F4F04-8135-4707-8711-F55233E17630}" dt="2019-03-10T16:25:17.488" v="226" actId="2711"/>
          <ac:spMkLst>
            <pc:docMk/>
            <pc:sldMk cId="0" sldId="263"/>
            <ac:spMk id="244" creationId="{00000000-0000-0000-0000-000000000000}"/>
          </ac:spMkLst>
        </pc:spChg>
      </pc:sldChg>
      <pc:sldChg chg="modSp">
        <pc:chgData name="남유선" userId="c5c0474d-318a-4504-b270-99912c9aca2f" providerId="ADAL" clId="{1F7F4F04-8135-4707-8711-F55233E17630}" dt="2019-03-10T16:25:32.571" v="228" actId="2711"/>
        <pc:sldMkLst>
          <pc:docMk/>
          <pc:sldMk cId="0" sldId="264"/>
        </pc:sldMkLst>
        <pc:spChg chg="mod">
          <ac:chgData name="남유선" userId="c5c0474d-318a-4504-b270-99912c9aca2f" providerId="ADAL" clId="{1F7F4F04-8135-4707-8711-F55233E17630}" dt="2019-03-10T16:25:27.375" v="227" actId="2711"/>
          <ac:spMkLst>
            <pc:docMk/>
            <pc:sldMk cId="0" sldId="264"/>
            <ac:spMk id="253" creationId="{00000000-0000-0000-0000-000000000000}"/>
          </ac:spMkLst>
        </pc:spChg>
        <pc:spChg chg="mod">
          <ac:chgData name="남유선" userId="c5c0474d-318a-4504-b270-99912c9aca2f" providerId="ADAL" clId="{1F7F4F04-8135-4707-8711-F55233E17630}" dt="2019-03-10T16:25:32.571" v="228" actId="2711"/>
          <ac:spMkLst>
            <pc:docMk/>
            <pc:sldMk cId="0" sldId="264"/>
            <ac:spMk id="254" creationId="{00000000-0000-0000-0000-000000000000}"/>
          </ac:spMkLst>
        </pc:spChg>
      </pc:sldChg>
      <pc:sldChg chg="modSp">
        <pc:chgData name="남유선" userId="c5c0474d-318a-4504-b270-99912c9aca2f" providerId="ADAL" clId="{1F7F4F04-8135-4707-8711-F55233E17630}" dt="2019-03-10T16:25:47.560" v="231" actId="2711"/>
        <pc:sldMkLst>
          <pc:docMk/>
          <pc:sldMk cId="0" sldId="265"/>
        </pc:sldMkLst>
        <pc:spChg chg="mod">
          <ac:chgData name="남유선" userId="c5c0474d-318a-4504-b270-99912c9aca2f" providerId="ADAL" clId="{1F7F4F04-8135-4707-8711-F55233E17630}" dt="2019-03-10T16:25:41.939" v="230" actId="113"/>
          <ac:spMkLst>
            <pc:docMk/>
            <pc:sldMk cId="0" sldId="265"/>
            <ac:spMk id="263" creationId="{00000000-0000-0000-0000-000000000000}"/>
          </ac:spMkLst>
        </pc:spChg>
        <pc:spChg chg="mod">
          <ac:chgData name="남유선" userId="c5c0474d-318a-4504-b270-99912c9aca2f" providerId="ADAL" clId="{1F7F4F04-8135-4707-8711-F55233E17630}" dt="2019-03-10T16:25:47.560" v="231" actId="2711"/>
          <ac:spMkLst>
            <pc:docMk/>
            <pc:sldMk cId="0" sldId="265"/>
            <ac:spMk id="264" creationId="{00000000-0000-0000-0000-000000000000}"/>
          </ac:spMkLst>
        </pc:spChg>
      </pc:sldChg>
      <pc:sldChg chg="delSp modSp">
        <pc:chgData name="남유선" userId="c5c0474d-318a-4504-b270-99912c9aca2f" providerId="ADAL" clId="{1F7F4F04-8135-4707-8711-F55233E17630}" dt="2019-03-10T16:25:58.651" v="234" actId="2711"/>
        <pc:sldMkLst>
          <pc:docMk/>
          <pc:sldMk cId="0" sldId="266"/>
        </pc:sldMkLst>
        <pc:spChg chg="mod">
          <ac:chgData name="남유선" userId="c5c0474d-318a-4504-b270-99912c9aca2f" providerId="ADAL" clId="{1F7F4F04-8135-4707-8711-F55233E17630}" dt="2019-03-10T16:25:58.651" v="234" actId="2711"/>
          <ac:spMkLst>
            <pc:docMk/>
            <pc:sldMk cId="0" sldId="266"/>
            <ac:spMk id="274" creationId="{00000000-0000-0000-0000-000000000000}"/>
          </ac:spMkLst>
        </pc:spChg>
        <pc:picChg chg="del">
          <ac:chgData name="남유선" userId="c5c0474d-318a-4504-b270-99912c9aca2f" providerId="ADAL" clId="{1F7F4F04-8135-4707-8711-F55233E17630}" dt="2019-03-10T16:25:50.858" v="232" actId="478"/>
          <ac:picMkLst>
            <pc:docMk/>
            <pc:sldMk cId="0" sldId="266"/>
            <ac:picMk id="275" creationId="{00000000-0000-0000-0000-000000000000}"/>
          </ac:picMkLst>
        </pc:picChg>
      </pc:sldChg>
      <pc:sldChg chg="addSp modSp modAnim">
        <pc:chgData name="남유선" userId="c5c0474d-318a-4504-b270-99912c9aca2f" providerId="ADAL" clId="{1F7F4F04-8135-4707-8711-F55233E17630}" dt="2019-03-10T17:31:04.458" v="946"/>
        <pc:sldMkLst>
          <pc:docMk/>
          <pc:sldMk cId="0" sldId="267"/>
        </pc:sldMkLst>
        <pc:spChg chg="add mod">
          <ac:chgData name="남유선" userId="c5c0474d-318a-4504-b270-99912c9aca2f" providerId="ADAL" clId="{1F7F4F04-8135-4707-8711-F55233E17630}" dt="2019-03-10T17:29:47.185" v="933" actId="1076"/>
          <ac:spMkLst>
            <pc:docMk/>
            <pc:sldMk cId="0" sldId="267"/>
            <ac:spMk id="8" creationId="{A540CEA1-4BFE-4262-90E4-8A269C05CB01}"/>
          </ac:spMkLst>
        </pc:spChg>
        <pc:spChg chg="mod">
          <ac:chgData name="남유선" userId="c5c0474d-318a-4504-b270-99912c9aca2f" providerId="ADAL" clId="{1F7F4F04-8135-4707-8711-F55233E17630}" dt="2019-03-10T16:26:06.935" v="235" actId="2711"/>
          <ac:spMkLst>
            <pc:docMk/>
            <pc:sldMk cId="0" sldId="267"/>
            <ac:spMk id="283" creationId="{00000000-0000-0000-0000-000000000000}"/>
          </ac:spMkLst>
        </pc:spChg>
        <pc:spChg chg="mod">
          <ac:chgData name="남유선" userId="c5c0474d-318a-4504-b270-99912c9aca2f" providerId="ADAL" clId="{1F7F4F04-8135-4707-8711-F55233E17630}" dt="2019-03-10T16:26:17.676" v="236" actId="2711"/>
          <ac:spMkLst>
            <pc:docMk/>
            <pc:sldMk cId="0" sldId="267"/>
            <ac:spMk id="284" creationId="{00000000-0000-0000-0000-000000000000}"/>
          </ac:spMkLst>
        </pc:spChg>
        <pc:spChg chg="mod">
          <ac:chgData name="남유선" userId="c5c0474d-318a-4504-b270-99912c9aca2f" providerId="ADAL" clId="{1F7F4F04-8135-4707-8711-F55233E17630}" dt="2019-03-10T16:26:39.960" v="239" actId="1076"/>
          <ac:spMkLst>
            <pc:docMk/>
            <pc:sldMk cId="0" sldId="267"/>
            <ac:spMk id="285" creationId="{00000000-0000-0000-0000-000000000000}"/>
          </ac:spMkLst>
        </pc:spChg>
      </pc:sldChg>
      <pc:sldChg chg="delSp modSp">
        <pc:chgData name="남유선" userId="c5c0474d-318a-4504-b270-99912c9aca2f" providerId="ADAL" clId="{1F7F4F04-8135-4707-8711-F55233E17630}" dt="2019-03-10T16:27:28.647" v="247" actId="20577"/>
        <pc:sldMkLst>
          <pc:docMk/>
          <pc:sldMk cId="0" sldId="268"/>
        </pc:sldMkLst>
        <pc:spChg chg="mod">
          <ac:chgData name="남유선" userId="c5c0474d-318a-4504-b270-99912c9aca2f" providerId="ADAL" clId="{1F7F4F04-8135-4707-8711-F55233E17630}" dt="2019-03-10T16:27:28.647" v="247" actId="20577"/>
          <ac:spMkLst>
            <pc:docMk/>
            <pc:sldMk cId="0" sldId="268"/>
            <ac:spMk id="293" creationId="{00000000-0000-0000-0000-000000000000}"/>
          </ac:spMkLst>
        </pc:spChg>
        <pc:picChg chg="del">
          <ac:chgData name="남유선" userId="c5c0474d-318a-4504-b270-99912c9aca2f" providerId="ADAL" clId="{1F7F4F04-8135-4707-8711-F55233E17630}" dt="2019-03-10T16:27:11.714" v="243" actId="478"/>
          <ac:picMkLst>
            <pc:docMk/>
            <pc:sldMk cId="0" sldId="268"/>
            <ac:picMk id="294" creationId="{00000000-0000-0000-0000-000000000000}"/>
          </ac:picMkLst>
        </pc:picChg>
      </pc:sldChg>
      <pc:sldChg chg="modSp">
        <pc:chgData name="남유선" userId="c5c0474d-318a-4504-b270-99912c9aca2f" providerId="ADAL" clId="{1F7F4F04-8135-4707-8711-F55233E17630}" dt="2019-03-10T16:37:08.459" v="373" actId="2711"/>
        <pc:sldMkLst>
          <pc:docMk/>
          <pc:sldMk cId="0" sldId="269"/>
        </pc:sldMkLst>
        <pc:spChg chg="mod">
          <ac:chgData name="남유선" userId="c5c0474d-318a-4504-b270-99912c9aca2f" providerId="ADAL" clId="{1F7F4F04-8135-4707-8711-F55233E17630}" dt="2019-03-10T16:37:02.702" v="372" actId="2711"/>
          <ac:spMkLst>
            <pc:docMk/>
            <pc:sldMk cId="0" sldId="269"/>
            <ac:spMk id="302" creationId="{00000000-0000-0000-0000-000000000000}"/>
          </ac:spMkLst>
        </pc:spChg>
        <pc:spChg chg="mod">
          <ac:chgData name="남유선" userId="c5c0474d-318a-4504-b270-99912c9aca2f" providerId="ADAL" clId="{1F7F4F04-8135-4707-8711-F55233E17630}" dt="2019-03-10T16:37:08.459" v="373" actId="2711"/>
          <ac:spMkLst>
            <pc:docMk/>
            <pc:sldMk cId="0" sldId="269"/>
            <ac:spMk id="303" creationId="{00000000-0000-0000-0000-000000000000}"/>
          </ac:spMkLst>
        </pc:spChg>
      </pc:sldChg>
      <pc:sldChg chg="delSp modSp">
        <pc:chgData name="남유선" userId="c5c0474d-318a-4504-b270-99912c9aca2f" providerId="ADAL" clId="{1F7F4F04-8135-4707-8711-F55233E17630}" dt="2019-03-10T16:27:48.768" v="254" actId="2711"/>
        <pc:sldMkLst>
          <pc:docMk/>
          <pc:sldMk cId="0" sldId="270"/>
        </pc:sldMkLst>
        <pc:spChg chg="mod">
          <ac:chgData name="남유선" userId="c5c0474d-318a-4504-b270-99912c9aca2f" providerId="ADAL" clId="{1F7F4F04-8135-4707-8711-F55233E17630}" dt="2019-03-10T16:27:48.768" v="254" actId="2711"/>
          <ac:spMkLst>
            <pc:docMk/>
            <pc:sldMk cId="0" sldId="270"/>
            <ac:spMk id="311" creationId="{00000000-0000-0000-0000-000000000000}"/>
          </ac:spMkLst>
        </pc:spChg>
        <pc:picChg chg="del">
          <ac:chgData name="남유선" userId="c5c0474d-318a-4504-b270-99912c9aca2f" providerId="ADAL" clId="{1F7F4F04-8135-4707-8711-F55233E17630}" dt="2019-03-10T16:27:36.826" v="250" actId="478"/>
          <ac:picMkLst>
            <pc:docMk/>
            <pc:sldMk cId="0" sldId="270"/>
            <ac:picMk id="312" creationId="{00000000-0000-0000-0000-000000000000}"/>
          </ac:picMkLst>
        </pc:picChg>
      </pc:sldChg>
      <pc:sldChg chg="modSp">
        <pc:chgData name="남유선" userId="c5c0474d-318a-4504-b270-99912c9aca2f" providerId="ADAL" clId="{1F7F4F04-8135-4707-8711-F55233E17630}" dt="2019-03-10T16:28:09.138" v="257" actId="1076"/>
        <pc:sldMkLst>
          <pc:docMk/>
          <pc:sldMk cId="0" sldId="271"/>
        </pc:sldMkLst>
        <pc:spChg chg="mod">
          <ac:chgData name="남유선" userId="c5c0474d-318a-4504-b270-99912c9aca2f" providerId="ADAL" clId="{1F7F4F04-8135-4707-8711-F55233E17630}" dt="2019-03-10T16:28:03.872" v="256" actId="2711"/>
          <ac:spMkLst>
            <pc:docMk/>
            <pc:sldMk cId="0" sldId="271"/>
            <ac:spMk id="320" creationId="{00000000-0000-0000-0000-000000000000}"/>
          </ac:spMkLst>
        </pc:spChg>
        <pc:spChg chg="mod">
          <ac:chgData name="남유선" userId="c5c0474d-318a-4504-b270-99912c9aca2f" providerId="ADAL" clId="{1F7F4F04-8135-4707-8711-F55233E17630}" dt="2019-03-10T16:27:58.089" v="255" actId="2711"/>
          <ac:spMkLst>
            <pc:docMk/>
            <pc:sldMk cId="0" sldId="271"/>
            <ac:spMk id="321" creationId="{00000000-0000-0000-0000-000000000000}"/>
          </ac:spMkLst>
        </pc:spChg>
        <pc:spChg chg="mod">
          <ac:chgData name="남유선" userId="c5c0474d-318a-4504-b270-99912c9aca2f" providerId="ADAL" clId="{1F7F4F04-8135-4707-8711-F55233E17630}" dt="2019-03-10T16:27:58.089" v="255" actId="2711"/>
          <ac:spMkLst>
            <pc:docMk/>
            <pc:sldMk cId="0" sldId="271"/>
            <ac:spMk id="322" creationId="{00000000-0000-0000-0000-000000000000}"/>
          </ac:spMkLst>
        </pc:spChg>
        <pc:spChg chg="mod">
          <ac:chgData name="남유선" userId="c5c0474d-318a-4504-b270-99912c9aca2f" providerId="ADAL" clId="{1F7F4F04-8135-4707-8711-F55233E17630}" dt="2019-03-10T16:27:58.089" v="255" actId="2711"/>
          <ac:spMkLst>
            <pc:docMk/>
            <pc:sldMk cId="0" sldId="271"/>
            <ac:spMk id="323" creationId="{00000000-0000-0000-0000-000000000000}"/>
          </ac:spMkLst>
        </pc:spChg>
        <pc:spChg chg="mod">
          <ac:chgData name="남유선" userId="c5c0474d-318a-4504-b270-99912c9aca2f" providerId="ADAL" clId="{1F7F4F04-8135-4707-8711-F55233E17630}" dt="2019-03-10T16:27:58.089" v="255" actId="2711"/>
          <ac:spMkLst>
            <pc:docMk/>
            <pc:sldMk cId="0" sldId="271"/>
            <ac:spMk id="324" creationId="{00000000-0000-0000-0000-000000000000}"/>
          </ac:spMkLst>
        </pc:spChg>
        <pc:spChg chg="mod">
          <ac:chgData name="남유선" userId="c5c0474d-318a-4504-b270-99912c9aca2f" providerId="ADAL" clId="{1F7F4F04-8135-4707-8711-F55233E17630}" dt="2019-03-10T16:28:09.138" v="257" actId="1076"/>
          <ac:spMkLst>
            <pc:docMk/>
            <pc:sldMk cId="0" sldId="271"/>
            <ac:spMk id="325" creationId="{00000000-0000-0000-0000-000000000000}"/>
          </ac:spMkLst>
        </pc:spChg>
        <pc:spChg chg="mod">
          <ac:chgData name="남유선" userId="c5c0474d-318a-4504-b270-99912c9aca2f" providerId="ADAL" clId="{1F7F4F04-8135-4707-8711-F55233E17630}" dt="2019-03-10T16:27:58.089" v="255" actId="2711"/>
          <ac:spMkLst>
            <pc:docMk/>
            <pc:sldMk cId="0" sldId="271"/>
            <ac:spMk id="326" creationId="{00000000-0000-0000-0000-000000000000}"/>
          </ac:spMkLst>
        </pc:spChg>
      </pc:sldChg>
      <pc:sldChg chg="modSp">
        <pc:chgData name="남유선" userId="c5c0474d-318a-4504-b270-99912c9aca2f" providerId="ADAL" clId="{1F7F4F04-8135-4707-8711-F55233E17630}" dt="2019-03-10T16:29:24.211" v="266" actId="122"/>
        <pc:sldMkLst>
          <pc:docMk/>
          <pc:sldMk cId="0" sldId="272"/>
        </pc:sldMkLst>
        <pc:spChg chg="mod">
          <ac:chgData name="남유선" userId="c5c0474d-318a-4504-b270-99912c9aca2f" providerId="ADAL" clId="{1F7F4F04-8135-4707-8711-F55233E17630}" dt="2019-03-10T16:28:20.104" v="258" actId="2711"/>
          <ac:spMkLst>
            <pc:docMk/>
            <pc:sldMk cId="0" sldId="272"/>
            <ac:spMk id="338" creationId="{00000000-0000-0000-0000-000000000000}"/>
          </ac:spMkLst>
        </pc:spChg>
        <pc:graphicFrameChg chg="modGraphic">
          <ac:chgData name="남유선" userId="c5c0474d-318a-4504-b270-99912c9aca2f" providerId="ADAL" clId="{1F7F4F04-8135-4707-8711-F55233E17630}" dt="2019-03-10T16:29:24.211" v="266" actId="122"/>
          <ac:graphicFrameMkLst>
            <pc:docMk/>
            <pc:sldMk cId="0" sldId="272"/>
            <ac:graphicFrameMk id="337" creationId="{00000000-0000-0000-0000-000000000000}"/>
          </ac:graphicFrameMkLst>
        </pc:graphicFrameChg>
      </pc:sldChg>
      <pc:sldChg chg="modSp">
        <pc:chgData name="남유선" userId="c5c0474d-318a-4504-b270-99912c9aca2f" providerId="ADAL" clId="{1F7F4F04-8135-4707-8711-F55233E17630}" dt="2019-03-10T16:29:39.955" v="267" actId="2711"/>
        <pc:sldMkLst>
          <pc:docMk/>
          <pc:sldMk cId="0" sldId="273"/>
        </pc:sldMkLst>
        <pc:spChg chg="mod">
          <ac:chgData name="남유선" userId="c5c0474d-318a-4504-b270-99912c9aca2f" providerId="ADAL" clId="{1F7F4F04-8135-4707-8711-F55233E17630}" dt="2019-03-10T16:29:39.955" v="267" actId="2711"/>
          <ac:spMkLst>
            <pc:docMk/>
            <pc:sldMk cId="0" sldId="273"/>
            <ac:spMk id="344" creationId="{00000000-0000-0000-0000-000000000000}"/>
          </ac:spMkLst>
        </pc:spChg>
      </pc:sldChg>
      <pc:sldChg chg="addSp delSp modSp add">
        <pc:chgData name="남유선" userId="c5c0474d-318a-4504-b270-99912c9aca2f" providerId="ADAL" clId="{1F7F4F04-8135-4707-8711-F55233E17630}" dt="2019-03-10T16:22:43.648" v="205" actId="2711"/>
        <pc:sldMkLst>
          <pc:docMk/>
          <pc:sldMk cId="1216676150" sldId="274"/>
        </pc:sldMkLst>
        <pc:spChg chg="add del mod">
          <ac:chgData name="남유선" userId="c5c0474d-318a-4504-b270-99912c9aca2f" providerId="ADAL" clId="{1F7F4F04-8135-4707-8711-F55233E17630}" dt="2019-03-10T16:22:22.362" v="203" actId="2711"/>
          <ac:spMkLst>
            <pc:docMk/>
            <pc:sldMk cId="1216676150" sldId="274"/>
            <ac:spMk id="2" creationId="{186A37A1-2B5F-436D-9355-ADED0C1F9479}"/>
          </ac:spMkLst>
        </pc:spChg>
        <pc:spChg chg="del">
          <ac:chgData name="남유선" userId="c5c0474d-318a-4504-b270-99912c9aca2f" providerId="ADAL" clId="{1F7F4F04-8135-4707-8711-F55233E17630}" dt="2019-03-10T16:18:15.219" v="43" actId="478"/>
          <ac:spMkLst>
            <pc:docMk/>
            <pc:sldMk cId="1216676150" sldId="274"/>
            <ac:spMk id="176" creationId="{00000000-0000-0000-0000-000000000000}"/>
          </ac:spMkLst>
        </pc:spChg>
        <pc:spChg chg="del">
          <ac:chgData name="남유선" userId="c5c0474d-318a-4504-b270-99912c9aca2f" providerId="ADAL" clId="{1F7F4F04-8135-4707-8711-F55233E17630}" dt="2019-03-10T16:18:15.219" v="43" actId="478"/>
          <ac:spMkLst>
            <pc:docMk/>
            <pc:sldMk cId="1216676150" sldId="274"/>
            <ac:spMk id="177" creationId="{00000000-0000-0000-0000-000000000000}"/>
          </ac:spMkLst>
        </pc:spChg>
        <pc:spChg chg="del">
          <ac:chgData name="남유선" userId="c5c0474d-318a-4504-b270-99912c9aca2f" providerId="ADAL" clId="{1F7F4F04-8135-4707-8711-F55233E17630}" dt="2019-03-10T16:18:15.219" v="43" actId="478"/>
          <ac:spMkLst>
            <pc:docMk/>
            <pc:sldMk cId="1216676150" sldId="274"/>
            <ac:spMk id="178" creationId="{00000000-0000-0000-0000-000000000000}"/>
          </ac:spMkLst>
        </pc:spChg>
        <pc:spChg chg="del">
          <ac:chgData name="남유선" userId="c5c0474d-318a-4504-b270-99912c9aca2f" providerId="ADAL" clId="{1F7F4F04-8135-4707-8711-F55233E17630}" dt="2019-03-10T16:18:15.219" v="43" actId="478"/>
          <ac:spMkLst>
            <pc:docMk/>
            <pc:sldMk cId="1216676150" sldId="274"/>
            <ac:spMk id="179" creationId="{00000000-0000-0000-0000-000000000000}"/>
          </ac:spMkLst>
        </pc:spChg>
        <pc:spChg chg="mod">
          <ac:chgData name="남유선" userId="c5c0474d-318a-4504-b270-99912c9aca2f" providerId="ADAL" clId="{1F7F4F04-8135-4707-8711-F55233E17630}" dt="2019-03-10T16:22:43.648" v="205" actId="2711"/>
          <ac:spMkLst>
            <pc:docMk/>
            <pc:sldMk cId="1216676150" sldId="274"/>
            <ac:spMk id="186" creationId="{00000000-0000-0000-0000-000000000000}"/>
          </ac:spMkLst>
        </pc:spChg>
        <pc:picChg chg="del">
          <ac:chgData name="남유선" userId="c5c0474d-318a-4504-b270-99912c9aca2f" providerId="ADAL" clId="{1F7F4F04-8135-4707-8711-F55233E17630}" dt="2019-03-10T16:18:15.219" v="43" actId="478"/>
          <ac:picMkLst>
            <pc:docMk/>
            <pc:sldMk cId="1216676150" sldId="274"/>
            <ac:picMk id="181" creationId="{00000000-0000-0000-0000-000000000000}"/>
          </ac:picMkLst>
        </pc:picChg>
        <pc:picChg chg="del">
          <ac:chgData name="남유선" userId="c5c0474d-318a-4504-b270-99912c9aca2f" providerId="ADAL" clId="{1F7F4F04-8135-4707-8711-F55233E17630}" dt="2019-03-10T16:18:15.219" v="43" actId="478"/>
          <ac:picMkLst>
            <pc:docMk/>
            <pc:sldMk cId="1216676150" sldId="274"/>
            <ac:picMk id="182" creationId="{00000000-0000-0000-0000-000000000000}"/>
          </ac:picMkLst>
        </pc:picChg>
        <pc:picChg chg="del">
          <ac:chgData name="남유선" userId="c5c0474d-318a-4504-b270-99912c9aca2f" providerId="ADAL" clId="{1F7F4F04-8135-4707-8711-F55233E17630}" dt="2019-03-10T16:18:15.219" v="43" actId="478"/>
          <ac:picMkLst>
            <pc:docMk/>
            <pc:sldMk cId="1216676150" sldId="274"/>
            <ac:picMk id="183" creationId="{00000000-0000-0000-0000-000000000000}"/>
          </ac:picMkLst>
        </pc:picChg>
        <pc:picChg chg="del">
          <ac:chgData name="남유선" userId="c5c0474d-318a-4504-b270-99912c9aca2f" providerId="ADAL" clId="{1F7F4F04-8135-4707-8711-F55233E17630}" dt="2019-03-10T16:18:15.219" v="43" actId="478"/>
          <ac:picMkLst>
            <pc:docMk/>
            <pc:sldMk cId="1216676150" sldId="274"/>
            <ac:picMk id="184" creationId="{00000000-0000-0000-0000-000000000000}"/>
          </ac:picMkLst>
        </pc:picChg>
      </pc:sldChg>
      <pc:sldChg chg="modSp add">
        <pc:chgData name="남유선" userId="c5c0474d-318a-4504-b270-99912c9aca2f" providerId="ADAL" clId="{1F7F4F04-8135-4707-8711-F55233E17630}" dt="2019-03-10T16:30:08.421" v="283" actId="20577"/>
        <pc:sldMkLst>
          <pc:docMk/>
          <pc:sldMk cId="2233707245" sldId="275"/>
        </pc:sldMkLst>
        <pc:spChg chg="mod">
          <ac:chgData name="남유선" userId="c5c0474d-318a-4504-b270-99912c9aca2f" providerId="ADAL" clId="{1F7F4F04-8135-4707-8711-F55233E17630}" dt="2019-03-10T16:30:08.421" v="283" actId="20577"/>
          <ac:spMkLst>
            <pc:docMk/>
            <pc:sldMk cId="2233707245" sldId="275"/>
            <ac:spMk id="293" creationId="{00000000-0000-0000-0000-000000000000}"/>
          </ac:spMkLst>
        </pc:spChg>
      </pc:sldChg>
      <pc:sldChg chg="addSp modSp add">
        <pc:chgData name="남유선" userId="c5c0474d-318a-4504-b270-99912c9aca2f" providerId="ADAL" clId="{1F7F4F04-8135-4707-8711-F55233E17630}" dt="2019-03-10T17:36:04.363" v="1080" actId="20577"/>
        <pc:sldMkLst>
          <pc:docMk/>
          <pc:sldMk cId="3470063566" sldId="276"/>
        </pc:sldMkLst>
        <pc:spChg chg="mod">
          <ac:chgData name="남유선" userId="c5c0474d-318a-4504-b270-99912c9aca2f" providerId="ADAL" clId="{1F7F4F04-8135-4707-8711-F55233E17630}" dt="2019-03-10T17:36:04.363" v="1080" actId="20577"/>
          <ac:spMkLst>
            <pc:docMk/>
            <pc:sldMk cId="3470063566" sldId="276"/>
            <ac:spMk id="302" creationId="{00000000-0000-0000-0000-000000000000}"/>
          </ac:spMkLst>
        </pc:spChg>
        <pc:spChg chg="mod">
          <ac:chgData name="남유선" userId="c5c0474d-318a-4504-b270-99912c9aca2f" providerId="ADAL" clId="{1F7F4F04-8135-4707-8711-F55233E17630}" dt="2019-03-10T17:31:20.281" v="948" actId="20577"/>
          <ac:spMkLst>
            <pc:docMk/>
            <pc:sldMk cId="3470063566" sldId="276"/>
            <ac:spMk id="303" creationId="{00000000-0000-0000-0000-000000000000}"/>
          </ac:spMkLst>
        </pc:spChg>
        <pc:grpChg chg="add mod">
          <ac:chgData name="남유선" userId="c5c0474d-318a-4504-b270-99912c9aca2f" providerId="ADAL" clId="{1F7F4F04-8135-4707-8711-F55233E17630}" dt="2019-03-10T17:31:26.936" v="949" actId="1076"/>
          <ac:grpSpMkLst>
            <pc:docMk/>
            <pc:sldMk cId="3470063566" sldId="276"/>
            <ac:grpSpMk id="2" creationId="{2421DB50-801D-446A-889F-7B7A81035A5C}"/>
          </ac:grpSpMkLst>
        </pc:grpChg>
        <pc:picChg chg="add mod">
          <ac:chgData name="남유선" userId="c5c0474d-318a-4504-b270-99912c9aca2f" providerId="ADAL" clId="{1F7F4F04-8135-4707-8711-F55233E17630}" dt="2019-03-10T16:46:09.993" v="799" actId="164"/>
          <ac:picMkLst>
            <pc:docMk/>
            <pc:sldMk cId="3470063566" sldId="276"/>
            <ac:picMk id="7" creationId="{FDE0C0FD-BC6F-493E-A56F-AB2D6B80EFEA}"/>
          </ac:picMkLst>
        </pc:picChg>
        <pc:picChg chg="add mod">
          <ac:chgData name="남유선" userId="c5c0474d-318a-4504-b270-99912c9aca2f" providerId="ADAL" clId="{1F7F4F04-8135-4707-8711-F55233E17630}" dt="2019-03-10T16:49:50.019" v="927" actId="1076"/>
          <ac:picMkLst>
            <pc:docMk/>
            <pc:sldMk cId="3470063566" sldId="276"/>
            <ac:picMk id="8" creationId="{6AE2636B-E318-4AC9-A1F8-EB668077A328}"/>
          </ac:picMkLst>
        </pc:picChg>
        <pc:picChg chg="add mod">
          <ac:chgData name="남유선" userId="c5c0474d-318a-4504-b270-99912c9aca2f" providerId="ADAL" clId="{1F7F4F04-8135-4707-8711-F55233E17630}" dt="2019-03-10T16:49:53.077" v="928" actId="1076"/>
          <ac:picMkLst>
            <pc:docMk/>
            <pc:sldMk cId="3470063566" sldId="276"/>
            <ac:picMk id="9" creationId="{46286350-1640-4FE8-B2FA-6AD43E970ACC}"/>
          </ac:picMkLst>
        </pc:picChg>
      </pc:sldChg>
      <pc:sldChg chg="modSp add del">
        <pc:chgData name="남유선" userId="c5c0474d-318a-4504-b270-99912c9aca2f" providerId="ADAL" clId="{1F7F4F04-8135-4707-8711-F55233E17630}" dt="2019-03-10T16:45:41.143" v="792" actId="2696"/>
        <pc:sldMkLst>
          <pc:docMk/>
          <pc:sldMk cId="262950704" sldId="277"/>
        </pc:sldMkLst>
        <pc:spChg chg="mod">
          <ac:chgData name="남유선" userId="c5c0474d-318a-4504-b270-99912c9aca2f" providerId="ADAL" clId="{1F7F4F04-8135-4707-8711-F55233E17630}" dt="2019-03-10T16:37:54.076" v="436" actId="20577"/>
          <ac:spMkLst>
            <pc:docMk/>
            <pc:sldMk cId="262950704" sldId="277"/>
            <ac:spMk id="302" creationId="{00000000-0000-0000-0000-000000000000}"/>
          </ac:spMkLst>
        </pc:spChg>
      </pc:sldChg>
      <pc:sldChg chg="addSp delSp modSp">
        <pc:chgData name="남유선" userId="c5c0474d-318a-4504-b270-99912c9aca2f" providerId="ADAL" clId="{1F7F4F04-8135-4707-8711-F55233E17630}" dt="2019-03-10T17:37:00.420" v="1088" actId="207"/>
        <pc:sldMkLst>
          <pc:docMk/>
          <pc:sldMk cId="2590438774" sldId="277"/>
        </pc:sldMkLst>
        <pc:spChg chg="mod">
          <ac:chgData name="남유선" userId="c5c0474d-318a-4504-b270-99912c9aca2f" providerId="ADAL" clId="{1F7F4F04-8135-4707-8711-F55233E17630}" dt="2019-03-10T17:31:43.417" v="963" actId="20577"/>
          <ac:spMkLst>
            <pc:docMk/>
            <pc:sldMk cId="2590438774" sldId="277"/>
            <ac:spMk id="10" creationId="{6D4CFA1D-E5E7-470D-97F7-DB63F7D4594E}"/>
          </ac:spMkLst>
        </pc:spChg>
        <pc:spChg chg="mod">
          <ac:chgData name="남유선" userId="c5c0474d-318a-4504-b270-99912c9aca2f" providerId="ADAL" clId="{1F7F4F04-8135-4707-8711-F55233E17630}" dt="2019-03-10T17:31:40.611" v="961" actId="1076"/>
          <ac:spMkLst>
            <pc:docMk/>
            <pc:sldMk cId="2590438774" sldId="277"/>
            <ac:spMk id="18" creationId="{E6621F45-5574-40D6-BE39-BE0FADE8F734}"/>
          </ac:spMkLst>
        </pc:spChg>
        <pc:spChg chg="mod">
          <ac:chgData name="남유선" userId="c5c0474d-318a-4504-b270-99912c9aca2f" providerId="ADAL" clId="{1F7F4F04-8135-4707-8711-F55233E17630}" dt="2019-03-10T17:31:50.422" v="967" actId="20577"/>
          <ac:spMkLst>
            <pc:docMk/>
            <pc:sldMk cId="2590438774" sldId="277"/>
            <ac:spMk id="19" creationId="{221BF9D8-350D-4F8C-A2A3-893087A97BCB}"/>
          </ac:spMkLst>
        </pc:spChg>
        <pc:spChg chg="mod">
          <ac:chgData name="남유선" userId="c5c0474d-318a-4504-b270-99912c9aca2f" providerId="ADAL" clId="{1F7F4F04-8135-4707-8711-F55233E17630}" dt="2019-03-10T17:37:00.420" v="1088" actId="207"/>
          <ac:spMkLst>
            <pc:docMk/>
            <pc:sldMk cId="2590438774" sldId="277"/>
            <ac:spMk id="23" creationId="{8D1F016A-8E11-4DD0-8A90-69892076882D}"/>
          </ac:spMkLst>
        </pc:spChg>
        <pc:spChg chg="mod">
          <ac:chgData name="남유선" userId="c5c0474d-318a-4504-b270-99912c9aca2f" providerId="ADAL" clId="{1F7F4F04-8135-4707-8711-F55233E17630}" dt="2019-03-10T17:36:37.325" v="1085" actId="1076"/>
          <ac:spMkLst>
            <pc:docMk/>
            <pc:sldMk cId="2590438774" sldId="277"/>
            <ac:spMk id="25" creationId="{8247C384-4199-4EA7-82BA-697E3D56A202}"/>
          </ac:spMkLst>
        </pc:spChg>
        <pc:spChg chg="mod">
          <ac:chgData name="남유선" userId="c5c0474d-318a-4504-b270-99912c9aca2f" providerId="ADAL" clId="{1F7F4F04-8135-4707-8711-F55233E17630}" dt="2019-03-10T17:31:54.610" v="969" actId="20577"/>
          <ac:spMkLst>
            <pc:docMk/>
            <pc:sldMk cId="2590438774" sldId="277"/>
            <ac:spMk id="27" creationId="{3C2AEC33-9613-4910-B223-E25FEB579DF4}"/>
          </ac:spMkLst>
        </pc:spChg>
        <pc:spChg chg="mod">
          <ac:chgData name="남유선" userId="c5c0474d-318a-4504-b270-99912c9aca2f" providerId="ADAL" clId="{1F7F4F04-8135-4707-8711-F55233E17630}" dt="2019-03-10T17:31:47.393" v="965" actId="20577"/>
          <ac:spMkLst>
            <pc:docMk/>
            <pc:sldMk cId="2590438774" sldId="277"/>
            <ac:spMk id="31" creationId="{894147AA-72AD-4E28-AF24-64E905C8F8B5}"/>
          </ac:spMkLst>
        </pc:spChg>
        <pc:spChg chg="mod">
          <ac:chgData name="남유선" userId="c5c0474d-318a-4504-b270-99912c9aca2f" providerId="ADAL" clId="{1F7F4F04-8135-4707-8711-F55233E17630}" dt="2019-03-10T17:36:12.345" v="1081"/>
          <ac:spMkLst>
            <pc:docMk/>
            <pc:sldMk cId="2590438774" sldId="277"/>
            <ac:spMk id="302" creationId="{00000000-0000-0000-0000-000000000000}"/>
          </ac:spMkLst>
        </pc:spChg>
        <pc:cxnChg chg="add del mod">
          <ac:chgData name="남유선" userId="c5c0474d-318a-4504-b270-99912c9aca2f" providerId="ADAL" clId="{1F7F4F04-8135-4707-8711-F55233E17630}" dt="2019-03-10T17:32:41.001" v="978" actId="11529"/>
          <ac:cxnSpMkLst>
            <pc:docMk/>
            <pc:sldMk cId="2590438774" sldId="277"/>
            <ac:cxnSpMk id="3" creationId="{BF8833F4-D64F-4567-BF05-D79B7A28CC8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d0eece29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4d0eece295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d0eece29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4d0eece295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d0eece29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US" sz="1000">
                <a:solidFill>
                  <a:schemeClr val="dk1"/>
                </a:solidFill>
              </a:rPr>
              <a:t>버려지는 옷들을 효율적으로 처리하기 위해 옷을 공유하는 것을 제안한다.</a:t>
            </a:r>
            <a:endParaRPr sz="1000">
              <a:solidFill>
                <a:schemeClr val="dk1"/>
              </a:solidFill>
            </a:endParaRPr>
          </a:p>
        </p:txBody>
      </p:sp>
      <p:sp>
        <p:nvSpPr>
          <p:cNvPr id="278" name="Google Shape;278;g4d0eece295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0eece2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4d0eece29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573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23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511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0eece2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4d0eece29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d0eece29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4d0eece295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33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d0eece29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4d0eece295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d0eece295_7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요즘 버려지는 옷이 얼마나 되는지 아시나요? 빠른 변화에 맞춰 저렴하고 빠르게 대용량으로 옷을 생산합니다. 그에 따라 많은 옷들이 버려지게 되지요. 심지어 입지도 않은 옷들이 말이죠. 한국에서만 연간 7만 2천톤 가량의 옷이 버려진다고 합니다.</a:t>
            </a:r>
            <a:endParaRPr/>
          </a:p>
          <a:p>
            <a:pPr marL="0" lvl="0" indent="0" algn="l" rtl="0">
              <a:lnSpc>
                <a:spcPct val="100000"/>
              </a:lnSpc>
              <a:spcBef>
                <a:spcPts val="0"/>
              </a:spcBef>
              <a:spcAft>
                <a:spcPts val="0"/>
              </a:spcAft>
              <a:buSzPts val="1100"/>
              <a:buNone/>
            </a:pPr>
            <a:r>
              <a:rPr lang="en-US"/>
              <a:t>그런데 여기서 버려지는 옷들이 어떤 문제를 일으키는지 아시나요? 심각한 환경오염을 야기합니다. 옷을 생산할때 많은 화학물질이 환경을 오염시키고, 버려지는 옷들이 쓰레기가 되어 골칫거리가 됩니다. 환경뿐만 아니라 옷을 입는 우리조차도 병들게 합니다. 뿐만 아니라 많은양의 옷을 빠른시간에 만들기 위해 노동자들이 저임금과 장시간 노동으로 고통받고 있다고 합니다.</a:t>
            </a:r>
            <a:endParaRPr/>
          </a:p>
        </p:txBody>
      </p:sp>
      <p:sp>
        <p:nvSpPr>
          <p:cNvPr id="198" name="Google Shape;198;g4d0eece295_7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d0eece295_7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어떻게하면 이 낭비를 줄일 수 있을까요</a:t>
            </a:r>
            <a:endParaRPr/>
          </a:p>
        </p:txBody>
      </p:sp>
      <p:sp>
        <p:nvSpPr>
          <p:cNvPr id="209" name="Google Shape;209;g4d0eece295_7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d0eece295_7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저희는 옷을 소비의 개념이 아닌 나눔의 개념으로 바꾸어보자 생각했습니다. 작게부터 생각해서 우리가 가지고 있지만 입지 않는 옷이 얼마나 많나요? 그 옷들을 버리는 것이 아니라 나누면 어떨까요?</a:t>
            </a:r>
            <a:endParaRPr/>
          </a:p>
          <a:p>
            <a:pPr marL="0" lvl="0" indent="0" algn="l" rtl="0">
              <a:lnSpc>
                <a:spcPct val="100000"/>
              </a:lnSpc>
              <a:spcBef>
                <a:spcPts val="0"/>
              </a:spcBef>
              <a:spcAft>
                <a:spcPts val="0"/>
              </a:spcAft>
              <a:buSzPts val="1100"/>
              <a:buNone/>
            </a:pPr>
            <a:r>
              <a:rPr lang="en-US"/>
              <a:t>우리가 안 입는 옷을 나누고 또 반대로 남이 입지 않는 나에게 필요한 옷을 얻는것입니다.</a:t>
            </a:r>
            <a:endParaRPr/>
          </a:p>
        </p:txBody>
      </p:sp>
      <p:sp>
        <p:nvSpPr>
          <p:cNvPr id="219" name="Google Shape;219;g4d0eece295_7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d0eece2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언니이이 돈고 기다려..</a:t>
            </a:r>
            <a:endParaRPr/>
          </a:p>
          <a:p>
            <a:pPr marL="0" lvl="0" indent="0" algn="l" rtl="0">
              <a:spcBef>
                <a:spcPts val="0"/>
              </a:spcBef>
              <a:spcAft>
                <a:spcPts val="0"/>
              </a:spcAft>
              <a:buNone/>
            </a:pPr>
            <a:r>
              <a:rPr lang="en-US"/>
              <a:t>안갘ㅋㅋㅋㅋㅋㅋㅋ.!있짜나 아 언니네 ppt 칫솔!! 그거에서는 개발 내용이 있더라구 무슨 기능이 있는지? 뭐 이런 건 안해도 될까…?</a:t>
            </a:r>
            <a:endParaRPr/>
          </a:p>
          <a:p>
            <a:pPr marL="0" lvl="0" indent="0" algn="l" rtl="0">
              <a:spcBef>
                <a:spcPts val="0"/>
              </a:spcBef>
              <a:spcAft>
                <a:spcPts val="0"/>
              </a:spcAft>
              <a:buNone/>
            </a:pPr>
            <a:endParaRPr/>
          </a:p>
          <a:p>
            <a:pPr marL="0" lvl="0" indent="0" algn="l" rtl="0">
              <a:spcBef>
                <a:spcPts val="0"/>
              </a:spcBef>
              <a:spcAft>
                <a:spcPts val="0"/>
              </a:spcAft>
              <a:buNone/>
            </a:pPr>
            <a:r>
              <a:rPr lang="en-US"/>
              <a:t>근데 딱히 기능이라고 할 게 없어서 거래 어떤 방식으로 하는 지 에 대해 써야 할 거 같ㅇㄴ데 여기도 질문 들어올 거 같아서 대비해야할 거 같아</a:t>
            </a:r>
            <a:endParaRPr/>
          </a:p>
          <a:p>
            <a:pPr marL="0" lvl="0" indent="0" algn="l" rtl="0">
              <a:spcBef>
                <a:spcPts val="0"/>
              </a:spcBef>
              <a:spcAft>
                <a:spcPts val="0"/>
              </a:spcAft>
              <a:buNone/>
            </a:pPr>
            <a:r>
              <a:rPr lang="en-US"/>
              <a:t>아앙 오키오키 그걸 objectives 밑에 써볼까..? 아하 후훟ㅠㅠㅠ알게따 무슨 질문이 들어올까…? 나는 사실 질문 예상이 안돼...핳</a:t>
            </a:r>
            <a:endParaRPr/>
          </a:p>
          <a:p>
            <a:pPr marL="0" lvl="0" indent="0" algn="l" rtl="0">
              <a:spcBef>
                <a:spcPts val="0"/>
              </a:spcBef>
              <a:spcAft>
                <a:spcPts val="0"/>
              </a:spcAft>
              <a:buNone/>
            </a:pPr>
            <a:r>
              <a:rPr lang="en-US"/>
              <a:t>남상이 또 가상화폐 굉장히 예리해가지구…</a:t>
            </a:r>
            <a:endParaRPr/>
          </a:p>
          <a:p>
            <a:pPr marL="0" lvl="0" indent="0" algn="l" rtl="0">
              <a:spcBef>
                <a:spcPts val="0"/>
              </a:spcBef>
              <a:spcAft>
                <a:spcPts val="0"/>
              </a:spcAft>
              <a:buNone/>
            </a:pPr>
            <a:r>
              <a:rPr lang="en-US"/>
              <a:t>아 몰라 걱정 한가득이야ㅠㅠㅠㅠ</a:t>
            </a:r>
            <a:endParaRPr/>
          </a:p>
          <a:p>
            <a:pPr marL="0" lvl="0" indent="0" algn="l" rtl="0">
              <a:spcBef>
                <a:spcPts val="0"/>
              </a:spcBef>
              <a:spcAft>
                <a:spcPts val="0"/>
              </a:spcAft>
              <a:buNone/>
            </a:pPr>
            <a:r>
              <a:rPr lang="en-US"/>
              <a:t>결재 하려면 사업머시기머시기 이런거 필요하다고 물어보기도 하구</a:t>
            </a:r>
            <a:endParaRPr/>
          </a:p>
          <a:p>
            <a:pPr marL="0" lvl="0" indent="0" algn="l" rtl="0">
              <a:spcBef>
                <a:spcPts val="0"/>
              </a:spcBef>
              <a:spcAft>
                <a:spcPts val="0"/>
              </a:spcAft>
              <a:buNone/>
            </a:pPr>
            <a:r>
              <a:rPr lang="en-US"/>
              <a:t>가상화폐 단점들 막 이야기하면서 어떻게 해결할거냐.. 이미 우리가 문제를 알고있는데 해결책을 찾지 못한 게 문제지..</a:t>
            </a:r>
            <a:endParaRPr/>
          </a:p>
          <a:p>
            <a:pPr marL="0" lvl="0" indent="0" algn="l" rtl="0">
              <a:spcBef>
                <a:spcPts val="0"/>
              </a:spcBef>
              <a:spcAft>
                <a:spcPts val="0"/>
              </a:spcAft>
              <a:buNone/>
            </a:pPr>
            <a:endParaRPr/>
          </a:p>
        </p:txBody>
      </p:sp>
      <p:sp>
        <p:nvSpPr>
          <p:cNvPr id="229" name="Google Shape;229;g4d0eece295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최근 중고 시장은 크게 성장하고 있습니다. </a:t>
            </a:r>
            <a:endParaRPr/>
          </a:p>
          <a:p>
            <a:pPr marL="0" lvl="0" indent="0" algn="l" rtl="0">
              <a:spcBef>
                <a:spcPts val="0"/>
              </a:spcBef>
              <a:spcAft>
                <a:spcPts val="0"/>
              </a:spcAft>
              <a:buNone/>
            </a:pPr>
            <a:r>
              <a:rPr lang="en-US"/>
              <a:t>중고 시장에서는 옷부터 가전제품, 전자제품 심지어는 집까지 거래되고 있는 등 일반 시장에서 살 수 있는 모든  제품군을 살 수 있습니다.</a:t>
            </a:r>
            <a:endParaRPr/>
          </a:p>
          <a:p>
            <a:pPr marL="0" lvl="0" indent="0" algn="l" rtl="0">
              <a:spcBef>
                <a:spcPts val="0"/>
              </a:spcBef>
              <a:spcAft>
                <a:spcPts val="0"/>
              </a:spcAft>
              <a:buNone/>
            </a:pPr>
            <a:r>
              <a:rPr lang="en-US">
                <a:solidFill>
                  <a:schemeClr val="dk1"/>
                </a:solidFill>
              </a:rPr>
              <a:t>쓰지 않은 물건을 </a:t>
            </a:r>
            <a:r>
              <a:rPr lang="en-US"/>
              <a:t>중고로 팔면서 판매자는 돈을 벌 수 있고</a:t>
            </a:r>
            <a:endParaRPr/>
          </a:p>
          <a:p>
            <a:pPr marL="0" lvl="0" indent="0" algn="l" rtl="0">
              <a:spcBef>
                <a:spcPts val="0"/>
              </a:spcBef>
              <a:spcAft>
                <a:spcPts val="0"/>
              </a:spcAft>
              <a:buNone/>
            </a:pPr>
            <a:r>
              <a:rPr lang="en-US"/>
              <a:t>구매자는 새로운 상품 보다는 싼 값으로 살 수 있으므로 가성비를 고려하면 합리적이어서 많은 사람들이 중고 거래를 이용합니다.</a:t>
            </a:r>
            <a:endParaRPr/>
          </a:p>
          <a:p>
            <a:pPr marL="0" lvl="0" indent="0" algn="l" rtl="0">
              <a:spcBef>
                <a:spcPts val="0"/>
              </a:spcBef>
              <a:spcAft>
                <a:spcPts val="0"/>
              </a:spcAft>
              <a:buNone/>
            </a:pPr>
            <a:r>
              <a:rPr lang="en-US"/>
              <a:t>그리고 네이버의 중고나라, 번개 장터, 당근 마켓 등등 다양한 커뮤니티 또는 애플리케이션을 통해서 중고 거래는 이루어지고 있습니다.</a:t>
            </a:r>
            <a:endParaRPr/>
          </a:p>
          <a:p>
            <a:pPr marL="0" lvl="0" indent="0" algn="l" rtl="0">
              <a:spcBef>
                <a:spcPts val="0"/>
              </a:spcBef>
              <a:spcAft>
                <a:spcPts val="0"/>
              </a:spcAft>
              <a:buNone/>
            </a:pPr>
            <a:endParaRPr/>
          </a:p>
        </p:txBody>
      </p:sp>
      <p:sp>
        <p:nvSpPr>
          <p:cNvPr id="238" name="Google Shape;2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d0eece29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게다가 요즘에는 의류나 전자제품 등 직접 가게에 가서 물건을 사기 보다는 온라인 쇼핑의 편의성으로 온라인을 통해 쇼핑하는 경우가 많습니다.</a:t>
            </a:r>
            <a:endParaRPr/>
          </a:p>
          <a:p>
            <a:pPr marL="0" lvl="0" indent="0" algn="l" rtl="0">
              <a:spcBef>
                <a:spcPts val="0"/>
              </a:spcBef>
              <a:spcAft>
                <a:spcPts val="0"/>
              </a:spcAft>
              <a:buNone/>
            </a:pPr>
            <a:r>
              <a:rPr lang="en-US"/>
              <a:t>이러한 추세에 따라 온라인으로 중고 거래를 진행함으로써 경쟁력을 강화하고자 합니다.</a:t>
            </a:r>
            <a:endParaRPr/>
          </a:p>
        </p:txBody>
      </p:sp>
      <p:sp>
        <p:nvSpPr>
          <p:cNvPr id="248" name="Google Shape;248;g4d0eece295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89" name="Google Shape;8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000"/>
              <a:buFont typeface="Malgun Gothic"/>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01" name="Google Shape;10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7" name="Google Shape;107;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8" name="Google Shape;10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4400"/>
              <a:buFont typeface="Malgu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4" name="Google Shape;114;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5" name="Google Shape;115;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6" name="Google Shape;116;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7" name="Google Shape;11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25"/>
        <p:cNvGrpSpPr/>
        <p:nvPr/>
      </p:nvGrpSpPr>
      <p:grpSpPr>
        <a:xfrm>
          <a:off x="0" y="0"/>
          <a:ext cx="0" cy="0"/>
          <a:chOff x="0" y="0"/>
          <a:chExt cx="0" cy="0"/>
        </a:xfrm>
      </p:grpSpPr>
      <p:sp>
        <p:nvSpPr>
          <p:cNvPr id="126" name="Google Shape;1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2" name="Google Shape;132;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3" name="Google Shape;1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139" name="Google Shape;139;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40" name="Google Shape;14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Malgun Gothic"/>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2" name="Google Shape;15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9F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9FA"/>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83" name="Google Shape;8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4" name="Google Shape;8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5" name="Google Shape;8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svg"/><Relationship Id="rId5" Type="http://schemas.openxmlformats.org/officeDocument/2006/relationships/image" Target="../media/image12.svg"/><Relationship Id="rId10"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5" descr="14902-NQ2QMR.jpg"/>
          <p:cNvPicPr preferRelativeResize="0"/>
          <p:nvPr/>
        </p:nvPicPr>
        <p:blipFill rotWithShape="1">
          <a:blip r:embed="rId3">
            <a:alphaModFix/>
          </a:blip>
          <a:srcRect l="3150" t="52499" r="92970" b="43301"/>
          <a:stretch/>
        </p:blipFill>
        <p:spPr>
          <a:xfrm>
            <a:off x="0" y="2001903"/>
            <a:ext cx="9144000" cy="3060340"/>
          </a:xfrm>
          <a:prstGeom prst="rect">
            <a:avLst/>
          </a:prstGeom>
          <a:noFill/>
          <a:ln>
            <a:noFill/>
          </a:ln>
          <a:effectLst>
            <a:outerShdw blurRad="50800" dist="38100" dir="2700000" algn="tl" rotWithShape="0">
              <a:srgbClr val="000000">
                <a:alpha val="40000"/>
              </a:srgbClr>
            </a:outerShdw>
          </a:effectLst>
        </p:spPr>
      </p:pic>
      <p:sp>
        <p:nvSpPr>
          <p:cNvPr id="160" name="Google Shape;160;p25"/>
          <p:cNvSpPr txBox="1">
            <a:spLocks noGrp="1"/>
          </p:cNvSpPr>
          <p:nvPr>
            <p:ph type="subTitle" idx="1"/>
          </p:nvPr>
        </p:nvSpPr>
        <p:spPr>
          <a:xfrm>
            <a:off x="6437402" y="4518860"/>
            <a:ext cx="2599094" cy="42230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2000"/>
              <a:buNone/>
            </a:pPr>
            <a:r>
              <a:rPr lang="en-US" sz="2000">
                <a:solidFill>
                  <a:schemeClr val="lt1"/>
                </a:solidFill>
                <a:latin typeface="나눔스퀘어" panose="020B0600000101010101" pitchFamily="50" charset="-127"/>
                <a:ea typeface="나눔스퀘어" panose="020B0600000101010101" pitchFamily="50" charset="-127"/>
                <a:sym typeface="Malgun Gothic"/>
              </a:rPr>
              <a:t>Capstone(2) 04</a:t>
            </a:r>
            <a:endParaRPr>
              <a:latin typeface="나눔스퀘어" panose="020B0600000101010101" pitchFamily="50" charset="-127"/>
              <a:ea typeface="나눔스퀘어" panose="020B0600000101010101" pitchFamily="50" charset="-127"/>
            </a:endParaRPr>
          </a:p>
          <a:p>
            <a:pPr marL="0" lvl="0" indent="0" algn="ctr" rtl="0">
              <a:spcBef>
                <a:spcPts val="480"/>
              </a:spcBef>
              <a:spcAft>
                <a:spcPts val="0"/>
              </a:spcAft>
              <a:buClr>
                <a:srgbClr val="888888"/>
              </a:buClr>
              <a:buSzPts val="2400"/>
              <a:buNone/>
            </a:pPr>
            <a:endParaRPr sz="2400" b="1">
              <a:solidFill>
                <a:schemeClr val="lt1"/>
              </a:solidFill>
              <a:latin typeface="나눔스퀘어" panose="020B0600000101010101" pitchFamily="50" charset="-127"/>
              <a:ea typeface="나눔스퀘어" panose="020B0600000101010101" pitchFamily="50" charset="-127"/>
              <a:sym typeface="Malgun Gothic"/>
            </a:endParaRPr>
          </a:p>
          <a:p>
            <a:pPr marL="0" lvl="0" indent="0" algn="ctr" rtl="0">
              <a:spcBef>
                <a:spcPts val="640"/>
              </a:spcBef>
              <a:spcAft>
                <a:spcPts val="0"/>
              </a:spcAft>
              <a:buClr>
                <a:srgbClr val="888888"/>
              </a:buClr>
              <a:buSzPts val="3200"/>
              <a:buNone/>
            </a:pPr>
            <a:endParaRPr b="1">
              <a:solidFill>
                <a:schemeClr val="lt1"/>
              </a:solidFill>
              <a:latin typeface="나눔스퀘어" panose="020B0600000101010101" pitchFamily="50" charset="-127"/>
              <a:ea typeface="나눔스퀘어" panose="020B0600000101010101" pitchFamily="50" charset="-127"/>
              <a:sym typeface="Malgun Gothic"/>
            </a:endParaRPr>
          </a:p>
        </p:txBody>
      </p:sp>
      <p:cxnSp>
        <p:nvCxnSpPr>
          <p:cNvPr id="161" name="Google Shape;161;p25"/>
          <p:cNvCxnSpPr/>
          <p:nvPr/>
        </p:nvCxnSpPr>
        <p:spPr>
          <a:xfrm>
            <a:off x="0" y="2060848"/>
            <a:ext cx="9144000" cy="0"/>
          </a:xfrm>
          <a:prstGeom prst="straightConnector1">
            <a:avLst/>
          </a:prstGeom>
          <a:noFill/>
          <a:ln w="28575" cap="flat" cmpd="sng">
            <a:solidFill>
              <a:srgbClr val="F8F9FA"/>
            </a:solidFill>
            <a:prstDash val="dash"/>
            <a:round/>
            <a:headEnd type="none" w="sm" len="sm"/>
            <a:tailEnd type="none" w="sm" len="sm"/>
          </a:ln>
        </p:spPr>
      </p:cxnSp>
      <p:cxnSp>
        <p:nvCxnSpPr>
          <p:cNvPr id="162" name="Google Shape;162;p25"/>
          <p:cNvCxnSpPr/>
          <p:nvPr/>
        </p:nvCxnSpPr>
        <p:spPr>
          <a:xfrm>
            <a:off x="35496" y="4941168"/>
            <a:ext cx="9144000" cy="0"/>
          </a:xfrm>
          <a:prstGeom prst="straightConnector1">
            <a:avLst/>
          </a:prstGeom>
          <a:noFill/>
          <a:ln w="28575" cap="flat" cmpd="sng">
            <a:solidFill>
              <a:srgbClr val="F8F9FA"/>
            </a:solidFill>
            <a:prstDash val="dash"/>
            <a:round/>
            <a:headEnd type="none" w="sm" len="sm"/>
            <a:tailEnd type="none" w="sm" len="sm"/>
          </a:ln>
        </p:spPr>
      </p:cxnSp>
      <p:sp>
        <p:nvSpPr>
          <p:cNvPr id="163" name="Google Shape;163;p25"/>
          <p:cNvSpPr txBox="1"/>
          <p:nvPr/>
        </p:nvSpPr>
        <p:spPr>
          <a:xfrm>
            <a:off x="5905245" y="5276241"/>
            <a:ext cx="2103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a:solidFill>
                  <a:schemeClr val="dk1"/>
                </a:solidFill>
                <a:latin typeface="나눔스퀘어" panose="020B0600000101010101" pitchFamily="50" charset="-127"/>
                <a:ea typeface="나눔스퀘어" panose="020B0600000101010101" pitchFamily="50" charset="-127"/>
                <a:cs typeface="Malgun Gothic"/>
                <a:sym typeface="Malgun Gothic"/>
              </a:rPr>
              <a:t>GoNaMi</a:t>
            </a:r>
            <a:endParaRPr sz="20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164" name="Google Shape;164;p25"/>
          <p:cNvSpPr txBox="1"/>
          <p:nvPr/>
        </p:nvSpPr>
        <p:spPr>
          <a:xfrm>
            <a:off x="5905250" y="5799434"/>
            <a:ext cx="2883000" cy="907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20160040 Hoyun Ko</a:t>
            </a:r>
            <a:endParaRPr>
              <a:latin typeface="나눔스퀘어" panose="020B0600000101010101" pitchFamily="50" charset="-127"/>
              <a:ea typeface="나눔스퀘어" panose="020B0600000101010101" pitchFamily="50" charset="-127"/>
            </a:endParaRPr>
          </a:p>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20163228 Yuseon Nam</a:t>
            </a:r>
            <a:endParaRPr>
              <a:latin typeface="나눔스퀘어" panose="020B0600000101010101" pitchFamily="50" charset="-127"/>
              <a:ea typeface="나눔스퀘어" panose="020B0600000101010101" pitchFamily="50" charset="-127"/>
            </a:endParaRPr>
          </a:p>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20164897 Seungyun Lee</a:t>
            </a:r>
            <a:endParaRPr sz="16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165" name="Google Shape;165;p25" descr="사용자"/>
          <p:cNvPicPr preferRelativeResize="0"/>
          <p:nvPr/>
        </p:nvPicPr>
        <p:blipFill rotWithShape="1">
          <a:blip r:embed="rId4">
            <a:alphaModFix/>
          </a:blip>
          <a:srcRect/>
          <a:stretch/>
        </p:blipFill>
        <p:spPr>
          <a:xfrm>
            <a:off x="167352" y="4154908"/>
            <a:ext cx="907335" cy="907335"/>
          </a:xfrm>
          <a:prstGeom prst="rect">
            <a:avLst/>
          </a:prstGeom>
          <a:noFill/>
          <a:ln>
            <a:noFill/>
          </a:ln>
        </p:spPr>
      </p:pic>
      <p:pic>
        <p:nvPicPr>
          <p:cNvPr id="166" name="Google Shape;166;p25" descr="사용자"/>
          <p:cNvPicPr preferRelativeResize="0"/>
          <p:nvPr/>
        </p:nvPicPr>
        <p:blipFill rotWithShape="1">
          <a:blip r:embed="rId4">
            <a:alphaModFix/>
          </a:blip>
          <a:srcRect/>
          <a:stretch/>
        </p:blipFill>
        <p:spPr>
          <a:xfrm>
            <a:off x="2889782" y="4172910"/>
            <a:ext cx="907335" cy="907335"/>
          </a:xfrm>
          <a:prstGeom prst="rect">
            <a:avLst/>
          </a:prstGeom>
          <a:noFill/>
          <a:ln>
            <a:noFill/>
          </a:ln>
        </p:spPr>
      </p:pic>
      <p:pic>
        <p:nvPicPr>
          <p:cNvPr id="167" name="Google Shape;167;p25" descr="양말"/>
          <p:cNvPicPr preferRelativeResize="0"/>
          <p:nvPr/>
        </p:nvPicPr>
        <p:blipFill rotWithShape="1">
          <a:blip r:embed="rId5">
            <a:alphaModFix/>
          </a:blip>
          <a:srcRect/>
          <a:stretch/>
        </p:blipFill>
        <p:spPr>
          <a:xfrm rot="-1039546">
            <a:off x="751725" y="3920054"/>
            <a:ext cx="585104" cy="585104"/>
          </a:xfrm>
          <a:prstGeom prst="rect">
            <a:avLst/>
          </a:prstGeom>
          <a:noFill/>
          <a:ln>
            <a:noFill/>
          </a:ln>
        </p:spPr>
      </p:pic>
      <p:pic>
        <p:nvPicPr>
          <p:cNvPr id="168" name="Google Shape;168;p25" descr="셔츠"/>
          <p:cNvPicPr preferRelativeResize="0"/>
          <p:nvPr/>
        </p:nvPicPr>
        <p:blipFill rotWithShape="1">
          <a:blip r:embed="rId6">
            <a:alphaModFix/>
          </a:blip>
          <a:srcRect/>
          <a:stretch/>
        </p:blipFill>
        <p:spPr>
          <a:xfrm rot="1099859">
            <a:off x="2560932" y="3967624"/>
            <a:ext cx="585104" cy="585104"/>
          </a:xfrm>
          <a:prstGeom prst="rect">
            <a:avLst/>
          </a:prstGeom>
          <a:noFill/>
          <a:ln>
            <a:noFill/>
          </a:ln>
        </p:spPr>
      </p:pic>
      <p:pic>
        <p:nvPicPr>
          <p:cNvPr id="169" name="Google Shape;169;p25" descr="줄 화살표: 일자형"/>
          <p:cNvPicPr preferRelativeResize="0"/>
          <p:nvPr/>
        </p:nvPicPr>
        <p:blipFill rotWithShape="1">
          <a:blip r:embed="rId7">
            <a:alphaModFix/>
          </a:blip>
          <a:srcRect/>
          <a:stretch/>
        </p:blipFill>
        <p:spPr>
          <a:xfrm>
            <a:off x="1413587" y="3805550"/>
            <a:ext cx="914400" cy="614812"/>
          </a:xfrm>
          <a:prstGeom prst="rect">
            <a:avLst/>
          </a:prstGeom>
          <a:noFill/>
          <a:ln>
            <a:noFill/>
          </a:ln>
        </p:spPr>
      </p:pic>
      <p:pic>
        <p:nvPicPr>
          <p:cNvPr id="170" name="Google Shape;170;p25" descr="줄 화살표: 일자형"/>
          <p:cNvPicPr preferRelativeResize="0"/>
          <p:nvPr/>
        </p:nvPicPr>
        <p:blipFill rotWithShape="1">
          <a:blip r:embed="rId7">
            <a:alphaModFix/>
          </a:blip>
          <a:srcRect/>
          <a:stretch/>
        </p:blipFill>
        <p:spPr>
          <a:xfrm rot="10800000">
            <a:off x="1450505" y="4110608"/>
            <a:ext cx="914400" cy="614812"/>
          </a:xfrm>
          <a:prstGeom prst="rect">
            <a:avLst/>
          </a:prstGeom>
          <a:noFill/>
          <a:ln>
            <a:noFill/>
          </a:ln>
        </p:spPr>
      </p:pic>
      <p:sp>
        <p:nvSpPr>
          <p:cNvPr id="171" name="Google Shape;171;p25"/>
          <p:cNvSpPr txBox="1"/>
          <p:nvPr/>
        </p:nvSpPr>
        <p:spPr>
          <a:xfrm>
            <a:off x="4627983" y="2655531"/>
            <a:ext cx="3960440"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dirty="0">
                <a:solidFill>
                  <a:schemeClr val="lt1"/>
                </a:solidFill>
                <a:latin typeface="나눔스퀘어" panose="020B0600000101010101" pitchFamily="50" charset="-127"/>
                <a:ea typeface="나눔스퀘어" panose="020B0600000101010101" pitchFamily="50" charset="-127"/>
                <a:cs typeface="Malgun Gothic"/>
                <a:sym typeface="Malgun Gothic"/>
              </a:rPr>
              <a:t>Proposal Presentation</a:t>
            </a:r>
            <a:endParaRPr sz="4800" b="1" dirty="0">
              <a:solidFill>
                <a:schemeClr val="lt1"/>
              </a:solidFill>
              <a:latin typeface="나눔스퀘어" panose="020B0600000101010101" pitchFamily="50" charset="-127"/>
              <a:ea typeface="나눔스퀘어" panose="020B0600000101010101" pitchFamily="50" charset="-127"/>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4"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61" name="Google Shape;261;p34"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62" name="Google Shape;262;p34"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63" name="Google Shape;263;p34"/>
          <p:cNvSpPr txBox="1"/>
          <p:nvPr/>
        </p:nvSpPr>
        <p:spPr>
          <a:xfrm>
            <a:off x="374875" y="0"/>
            <a:ext cx="8769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Increasing Clothing Waste</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64" name="Google Shape;264;p34"/>
          <p:cNvSpPr txBox="1"/>
          <p:nvPr/>
        </p:nvSpPr>
        <p:spPr>
          <a:xfrm>
            <a:off x="1157575" y="1631800"/>
            <a:ext cx="7446300" cy="45393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Because of fast fashion, people tends to buy and throw away clothes easily.</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Amount of clothing waste is getting increased</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265" name="Google Shape;265;p34"/>
          <p:cNvPicPr preferRelativeResize="0"/>
          <p:nvPr/>
        </p:nvPicPr>
        <p:blipFill>
          <a:blip r:embed="rId4">
            <a:alphaModFix/>
          </a:blip>
          <a:stretch>
            <a:fillRect/>
          </a:stretch>
        </p:blipFill>
        <p:spPr>
          <a:xfrm>
            <a:off x="2272677" y="3766327"/>
            <a:ext cx="1760085" cy="1781950"/>
          </a:xfrm>
          <a:prstGeom prst="rect">
            <a:avLst/>
          </a:prstGeom>
          <a:noFill/>
          <a:ln>
            <a:noFill/>
          </a:ln>
        </p:spPr>
      </p:pic>
      <p:pic>
        <p:nvPicPr>
          <p:cNvPr id="266" name="Google Shape;266;p34"/>
          <p:cNvPicPr preferRelativeResize="0"/>
          <p:nvPr/>
        </p:nvPicPr>
        <p:blipFill>
          <a:blip r:embed="rId5">
            <a:alphaModFix/>
          </a:blip>
          <a:stretch>
            <a:fillRect/>
          </a:stretch>
        </p:blipFill>
        <p:spPr>
          <a:xfrm>
            <a:off x="4828550" y="3707600"/>
            <a:ext cx="1840676" cy="1840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5"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72" name="Google Shape;272;p35"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73" name="Google Shape;273;p35"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74" name="Google Shape;274;p35"/>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3. Objectives</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6"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81" name="Google Shape;281;p36"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82" name="Google Shape;282;p36"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83" name="Google Shape;283;p36"/>
          <p:cNvSpPr txBox="1"/>
          <p:nvPr/>
        </p:nvSpPr>
        <p:spPr>
          <a:xfrm>
            <a:off x="-14" y="0"/>
            <a:ext cx="91440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3. Objectives</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84" name="Google Shape;284;p36"/>
          <p:cNvSpPr txBox="1"/>
          <p:nvPr/>
        </p:nvSpPr>
        <p:spPr>
          <a:xfrm>
            <a:off x="374875" y="1493150"/>
            <a:ext cx="8330400" cy="1715400"/>
          </a:xfrm>
          <a:prstGeom prst="rect">
            <a:avLst/>
          </a:prstGeom>
          <a:noFill/>
          <a:ln>
            <a:noFill/>
          </a:ln>
        </p:spPr>
        <p:txBody>
          <a:bodyPr spcFirstLastPara="1" wrap="square" lIns="91425" tIns="45700" rIns="91425" bIns="45700" anchor="t" anchorCtr="0">
            <a:noAutofit/>
          </a:bodyPr>
          <a:lstStyle/>
          <a:p>
            <a:pPr marL="0" marR="0" lvl="0" indent="0" algn="l" rtl="0">
              <a:lnSpc>
                <a:spcPct val="250000"/>
              </a:lnSpc>
              <a:spcBef>
                <a:spcPts val="0"/>
              </a:spcBef>
              <a:spcAft>
                <a:spcPts val="0"/>
              </a:spcAft>
              <a:buNone/>
            </a:pPr>
            <a:r>
              <a:rPr lang="en-US" sz="1800" b="1" dirty="0">
                <a:solidFill>
                  <a:schemeClr val="dk1"/>
                </a:solidFill>
                <a:latin typeface="나눔스퀘어" panose="020B0600000101010101" pitchFamily="50" charset="-127"/>
                <a:ea typeface="나눔스퀘어" panose="020B0600000101010101" pitchFamily="50" charset="-127"/>
                <a:cs typeface="Malgun Gothic"/>
                <a:sym typeface="Malgun Gothic"/>
              </a:rPr>
              <a:t>First,</a:t>
            </a: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 Reduce the wasted clothing</a:t>
            </a:r>
            <a:endParaRPr dirty="0">
              <a:latin typeface="나눔스퀘어" panose="020B0600000101010101" pitchFamily="50" charset="-127"/>
              <a:ea typeface="나눔스퀘어" panose="020B0600000101010101" pitchFamily="50" charset="-127"/>
            </a:endParaRPr>
          </a:p>
          <a:p>
            <a:pPr marL="0" marR="0" lvl="0" indent="0" algn="l" rtl="0">
              <a:lnSpc>
                <a:spcPct val="250000"/>
              </a:lnSpc>
              <a:spcBef>
                <a:spcPts val="0"/>
              </a:spcBef>
              <a:spcAft>
                <a:spcPts val="0"/>
              </a:spcAft>
              <a:buNone/>
            </a:pPr>
            <a:r>
              <a:rPr lang="en-US" sz="1800" b="1" dirty="0">
                <a:solidFill>
                  <a:schemeClr val="dk1"/>
                </a:solidFill>
                <a:latin typeface="나눔스퀘어" panose="020B0600000101010101" pitchFamily="50" charset="-127"/>
                <a:ea typeface="나눔스퀘어" panose="020B0600000101010101" pitchFamily="50" charset="-127"/>
                <a:cs typeface="Malgun Gothic"/>
                <a:sym typeface="Malgun Gothic"/>
              </a:rPr>
              <a:t>Second,</a:t>
            </a: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 Lead the change of consumption pattern of people these days</a:t>
            </a:r>
            <a:endParaRPr dirty="0">
              <a:latin typeface="나눔스퀘어" panose="020B0600000101010101" pitchFamily="50" charset="-127"/>
              <a:ea typeface="나눔스퀘어" panose="020B0600000101010101" pitchFamily="50" charset="-127"/>
            </a:endParaRPr>
          </a:p>
          <a:p>
            <a:pPr marL="0" marR="0" lvl="0" indent="0" algn="l" rtl="0">
              <a:lnSpc>
                <a:spcPct val="250000"/>
              </a:lnSpc>
              <a:spcBef>
                <a:spcPts val="0"/>
              </a:spcBef>
              <a:spcAft>
                <a:spcPts val="0"/>
              </a:spcAft>
              <a:buNone/>
            </a:pPr>
            <a:r>
              <a:rPr lang="en-US" sz="1800" b="1" dirty="0">
                <a:solidFill>
                  <a:schemeClr val="dk1"/>
                </a:solidFill>
                <a:latin typeface="나눔스퀘어" panose="020B0600000101010101" pitchFamily="50" charset="-127"/>
                <a:ea typeface="나눔스퀘어" panose="020B0600000101010101" pitchFamily="50" charset="-127"/>
                <a:cs typeface="Malgun Gothic"/>
                <a:sym typeface="Malgun Gothic"/>
              </a:rPr>
              <a:t>Lastly,</a:t>
            </a: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 Raise the ethical awareness of used market users</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285" name="Google Shape;285;p36"/>
          <p:cNvSpPr txBox="1"/>
          <p:nvPr/>
        </p:nvSpPr>
        <p:spPr>
          <a:xfrm>
            <a:off x="1589875" y="5172327"/>
            <a:ext cx="5900400" cy="98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latin typeface="나눔스퀘어" panose="020B0600000101010101" pitchFamily="50" charset="-127"/>
                <a:ea typeface="나눔스퀘어" panose="020B0600000101010101" pitchFamily="50" charset="-127"/>
                <a:cs typeface="Malgun Gothic"/>
                <a:sym typeface="Malgun Gothic"/>
              </a:rPr>
              <a:t>“Sharing Used Clothing”</a:t>
            </a:r>
            <a:endParaRPr dirty="0">
              <a:latin typeface="나눔스퀘어" panose="020B0600000101010101" pitchFamily="50" charset="-127"/>
              <a:ea typeface="나눔스퀘어" panose="020B0600000101010101" pitchFamily="50" charset="-127"/>
              <a:cs typeface="Malgun Gothic"/>
              <a:sym typeface="Malgun Gothic"/>
            </a:endParaRPr>
          </a:p>
        </p:txBody>
      </p:sp>
      <p:sp>
        <p:nvSpPr>
          <p:cNvPr id="8" name="Google Shape;206;p28">
            <a:extLst>
              <a:ext uri="{FF2B5EF4-FFF2-40B4-BE49-F238E27FC236}">
                <a16:creationId xmlns:a16="http://schemas.microsoft.com/office/drawing/2014/main" id="{A540CEA1-4BFE-4262-90E4-8A269C05CB01}"/>
              </a:ext>
            </a:extLst>
          </p:cNvPr>
          <p:cNvSpPr/>
          <p:nvPr/>
        </p:nvSpPr>
        <p:spPr>
          <a:xfrm>
            <a:off x="4143495" y="3956035"/>
            <a:ext cx="545700" cy="888600"/>
          </a:xfrm>
          <a:prstGeom prst="downArrow">
            <a:avLst>
              <a:gd name="adj1" fmla="val 50000"/>
              <a:gd name="adj2" fmla="val 50000"/>
            </a:avLst>
          </a:prstGeom>
          <a:noFill/>
          <a:ln w="25400" cap="flat" cmpd="sng">
            <a:solidFill>
              <a:srgbClr val="FBAB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85"/>
                                        </p:tgtEl>
                                        <p:attrNameLst>
                                          <p:attrName>style.visibility</p:attrName>
                                        </p:attrNameLst>
                                      </p:cBhvr>
                                      <p:to>
                                        <p:strVal val="visible"/>
                                      </p:to>
                                    </p:set>
                                    <p:anim calcmode="lin" valueType="num">
                                      <p:cBhvr additive="base">
                                        <p:cTn id="10" dur="500" fill="hold"/>
                                        <p:tgtEl>
                                          <p:spTgt spid="285"/>
                                        </p:tgtEl>
                                        <p:attrNameLst>
                                          <p:attrName>ppt_x</p:attrName>
                                        </p:attrNameLst>
                                      </p:cBhvr>
                                      <p:tavLst>
                                        <p:tav tm="0">
                                          <p:val>
                                            <p:strVal val="#ppt_x"/>
                                          </p:val>
                                        </p:tav>
                                        <p:tav tm="100000">
                                          <p:val>
                                            <p:strVal val="#ppt_x"/>
                                          </p:val>
                                        </p:tav>
                                      </p:tavLst>
                                    </p:anim>
                                    <p:anim calcmode="lin" valueType="num">
                                      <p:cBhvr additive="base">
                                        <p:cTn id="11" dur="500" fill="hold"/>
                                        <p:tgtEl>
                                          <p:spTgt spid="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91" name="Google Shape;291;p37"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92" name="Google Shape;292;p37"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93" name="Google Shape;293;p37"/>
          <p:cNvSpPr txBox="1"/>
          <p:nvPr/>
        </p:nvSpPr>
        <p:spPr>
          <a:xfrm>
            <a:off x="-72738" y="3272195"/>
            <a:ext cx="9144000" cy="9540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4. Development Content</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extLst>
      <p:ext uri="{BB962C8B-B14F-4D97-AF65-F5344CB8AC3E}">
        <p14:creationId xmlns:p14="http://schemas.microsoft.com/office/powerpoint/2010/main" val="223370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9144000"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303" name="Google Shape;303;p38"/>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Sharing takes place through the website</a:t>
            </a:r>
          </a:p>
          <a:p>
            <a:pPr marL="101600">
              <a:lnSpc>
                <a:spcPct val="250000"/>
              </a:lnSpc>
              <a:buClr>
                <a:schemeClr val="dk1"/>
              </a:buClr>
              <a:buSzPts val="2000"/>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        → Composition of website will be similar to other shopping sites</a:t>
            </a:r>
          </a:p>
          <a:p>
            <a:pPr marL="101600">
              <a:lnSpc>
                <a:spcPct val="250000"/>
              </a:lnSpc>
              <a:buClr>
                <a:schemeClr val="dk1"/>
              </a:buClr>
              <a:buSzPts val="2000"/>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Transaction through Virtual Money (Socks)</a:t>
            </a:r>
          </a:p>
          <a:p>
            <a:pPr marL="101600">
              <a:lnSpc>
                <a:spcPct val="250000"/>
              </a:lnSpc>
              <a:buClr>
                <a:schemeClr val="dk1"/>
              </a:buClr>
              <a:buSzPts val="2000"/>
            </a:pPr>
            <a:r>
              <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rPr>
              <a:t>       → One Sock is a unit of currency in transaction</a:t>
            </a:r>
          </a:p>
          <a:p>
            <a:pPr marL="101600">
              <a:lnSpc>
                <a:spcPct val="250000"/>
              </a:lnSpc>
              <a:buClr>
                <a:schemeClr val="dk1"/>
              </a:buClr>
              <a:buSzPts val="2000"/>
            </a:pPr>
            <a:r>
              <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rPr>
              <a:t>       → Socks cannot be returned as money</a:t>
            </a: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grpSp>
        <p:nvGrpSpPr>
          <p:cNvPr id="2" name="그룹 1">
            <a:extLst>
              <a:ext uri="{FF2B5EF4-FFF2-40B4-BE49-F238E27FC236}">
                <a16:creationId xmlns:a16="http://schemas.microsoft.com/office/drawing/2014/main" id="{2421DB50-801D-446A-889F-7B7A81035A5C}"/>
              </a:ext>
            </a:extLst>
          </p:cNvPr>
          <p:cNvGrpSpPr/>
          <p:nvPr/>
        </p:nvGrpSpPr>
        <p:grpSpPr>
          <a:xfrm>
            <a:off x="6417598" y="3854911"/>
            <a:ext cx="1693658" cy="954142"/>
            <a:chOff x="6688434" y="3164453"/>
            <a:chExt cx="1693658" cy="954142"/>
          </a:xfrm>
        </p:grpSpPr>
        <p:pic>
          <p:nvPicPr>
            <p:cNvPr id="7" name="Google Shape;327;p40" descr="양말">
              <a:extLst>
                <a:ext uri="{FF2B5EF4-FFF2-40B4-BE49-F238E27FC236}">
                  <a16:creationId xmlns:a16="http://schemas.microsoft.com/office/drawing/2014/main" id="{FDE0C0FD-BC6F-493E-A56F-AB2D6B80EFEA}"/>
                </a:ext>
              </a:extLst>
            </p:cNvPr>
            <p:cNvPicPr preferRelativeResize="0"/>
            <p:nvPr/>
          </p:nvPicPr>
          <p:blipFill rotWithShape="1">
            <a:blip r:embed="rId4">
              <a:alphaModFix/>
            </a:blip>
            <a:srcRect/>
            <a:stretch/>
          </p:blipFill>
          <p:spPr>
            <a:xfrm>
              <a:off x="6688434" y="3589502"/>
              <a:ext cx="529093" cy="529093"/>
            </a:xfrm>
            <a:prstGeom prst="rect">
              <a:avLst/>
            </a:prstGeom>
            <a:noFill/>
            <a:ln>
              <a:noFill/>
            </a:ln>
          </p:spPr>
        </p:pic>
        <p:pic>
          <p:nvPicPr>
            <p:cNvPr id="8" name="Google Shape;327;p40" descr="양말">
              <a:extLst>
                <a:ext uri="{FF2B5EF4-FFF2-40B4-BE49-F238E27FC236}">
                  <a16:creationId xmlns:a16="http://schemas.microsoft.com/office/drawing/2014/main" id="{6AE2636B-E318-4AC9-A1F8-EB668077A328}"/>
                </a:ext>
              </a:extLst>
            </p:cNvPr>
            <p:cNvPicPr preferRelativeResize="0"/>
            <p:nvPr/>
          </p:nvPicPr>
          <p:blipFill rotWithShape="1">
            <a:blip r:embed="rId4">
              <a:alphaModFix/>
            </a:blip>
            <a:srcRect/>
            <a:stretch/>
          </p:blipFill>
          <p:spPr>
            <a:xfrm>
              <a:off x="7270716" y="3374905"/>
              <a:ext cx="529093" cy="529093"/>
            </a:xfrm>
            <a:prstGeom prst="rect">
              <a:avLst/>
            </a:prstGeom>
            <a:noFill/>
            <a:ln>
              <a:noFill/>
            </a:ln>
          </p:spPr>
        </p:pic>
        <p:pic>
          <p:nvPicPr>
            <p:cNvPr id="9" name="Google Shape;327;p40" descr="양말">
              <a:extLst>
                <a:ext uri="{FF2B5EF4-FFF2-40B4-BE49-F238E27FC236}">
                  <a16:creationId xmlns:a16="http://schemas.microsoft.com/office/drawing/2014/main" id="{46286350-1640-4FE8-B2FA-6AD43E970ACC}"/>
                </a:ext>
              </a:extLst>
            </p:cNvPr>
            <p:cNvPicPr preferRelativeResize="0"/>
            <p:nvPr/>
          </p:nvPicPr>
          <p:blipFill rotWithShape="1">
            <a:blip r:embed="rId4">
              <a:alphaModFix/>
            </a:blip>
            <a:srcRect/>
            <a:stretch/>
          </p:blipFill>
          <p:spPr>
            <a:xfrm>
              <a:off x="7852999" y="3164453"/>
              <a:ext cx="529093" cy="529093"/>
            </a:xfrm>
            <a:prstGeom prst="rect">
              <a:avLst/>
            </a:prstGeom>
            <a:noFill/>
            <a:ln>
              <a:noFill/>
            </a:ln>
          </p:spPr>
        </p:pic>
      </p:grpSp>
    </p:spTree>
    <p:extLst>
      <p:ext uri="{BB962C8B-B14F-4D97-AF65-F5344CB8AC3E}">
        <p14:creationId xmlns:p14="http://schemas.microsoft.com/office/powerpoint/2010/main" val="347006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155635" y="0"/>
            <a:ext cx="9144000" cy="1261800"/>
          </a:xfrm>
          <a:prstGeom prst="rect">
            <a:avLst/>
          </a:prstGeom>
          <a:noFill/>
          <a:ln>
            <a:noFill/>
          </a:ln>
        </p:spPr>
        <p:txBody>
          <a:bodyPr spcFirstLastPara="1" wrap="square" lIns="91425" tIns="45700" rIns="91425" bIns="45700" anchor="ctr" anchorCtr="0">
            <a:noAutofit/>
          </a:bodyPr>
          <a:lstStyle/>
          <a:p>
            <a:pPr lvl="0"/>
            <a:r>
              <a:rPr lang="en-US" altLang="ko-KR"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4" name="직사각형 3">
            <a:extLst>
              <a:ext uri="{FF2B5EF4-FFF2-40B4-BE49-F238E27FC236}">
                <a16:creationId xmlns:a16="http://schemas.microsoft.com/office/drawing/2014/main" id="{DE7DE408-764C-492E-A89E-DD2E7F2CA0BA}"/>
              </a:ext>
            </a:extLst>
          </p:cNvPr>
          <p:cNvSpPr/>
          <p:nvPr/>
        </p:nvSpPr>
        <p:spPr>
          <a:xfrm>
            <a:off x="0" y="892837"/>
            <a:ext cx="3645550" cy="675634"/>
          </a:xfrm>
          <a:prstGeom prst="rect">
            <a:avLst/>
          </a:prstGeom>
        </p:spPr>
        <p:txBody>
          <a:bodyPr wrap="none">
            <a:spAutoFit/>
          </a:bodyPr>
          <a:lstStyle/>
          <a:p>
            <a:pPr marL="457200" lvl="0" indent="-355600">
              <a:lnSpc>
                <a:spcPct val="250000"/>
              </a:lnSpc>
              <a:buClr>
                <a:schemeClr val="dk1"/>
              </a:buClr>
              <a:buSzPts val="2000"/>
              <a:buFont typeface="Arial" panose="020B0604020202020204" pitchFamily="34" charset="0"/>
              <a:buChar char="•"/>
            </a:pPr>
            <a:r>
              <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rPr>
              <a:t>How the transactions occur?</a:t>
            </a:r>
          </a:p>
        </p:txBody>
      </p:sp>
      <p:pic>
        <p:nvPicPr>
          <p:cNvPr id="6" name="그래픽 5" descr="남자">
            <a:extLst>
              <a:ext uri="{FF2B5EF4-FFF2-40B4-BE49-F238E27FC236}">
                <a16:creationId xmlns:a16="http://schemas.microsoft.com/office/drawing/2014/main" id="{7B9BC135-1E63-4729-8C45-8B79E1B9A5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2281" y="2125947"/>
            <a:ext cx="1558636" cy="1558636"/>
          </a:xfrm>
          <a:prstGeom prst="rect">
            <a:avLst/>
          </a:prstGeom>
        </p:spPr>
      </p:pic>
      <p:sp>
        <p:nvSpPr>
          <p:cNvPr id="10" name="TextBox 9">
            <a:extLst>
              <a:ext uri="{FF2B5EF4-FFF2-40B4-BE49-F238E27FC236}">
                <a16:creationId xmlns:a16="http://schemas.microsoft.com/office/drawing/2014/main" id="{6D4CFA1D-E5E7-470D-97F7-DB63F7D4594E}"/>
              </a:ext>
            </a:extLst>
          </p:cNvPr>
          <p:cNvSpPr txBox="1"/>
          <p:nvPr/>
        </p:nvSpPr>
        <p:spPr>
          <a:xfrm>
            <a:off x="975916" y="3755897"/>
            <a:ext cx="1137804" cy="369332"/>
          </a:xfrm>
          <a:prstGeom prst="rect">
            <a:avLst/>
          </a:prstGeom>
          <a:noFill/>
        </p:spPr>
        <p:txBody>
          <a:bodyPr wrap="square" rtlCol="0">
            <a:spAutoFit/>
          </a:bodyPr>
          <a:lstStyle/>
          <a:p>
            <a:r>
              <a:rPr lang="en-US" altLang="ko-KR" sz="1800" b="1" dirty="0">
                <a:latin typeface="Georgia Pro Cond Black" panose="020B0604020202020204" pitchFamily="18" charset="0"/>
                <a:cs typeface="Aldhabi" panose="020B0604020202020204" pitchFamily="2" charset="-78"/>
              </a:rPr>
              <a:t>Seller</a:t>
            </a:r>
            <a:endParaRPr lang="ko-KR" altLang="en-US" sz="1800" b="1" dirty="0">
              <a:latin typeface="Georgia Pro Cond Black" panose="020B0604020202020204" pitchFamily="18" charset="0"/>
              <a:cs typeface="Aldhabi" panose="020B0604020202020204" pitchFamily="2" charset="-78"/>
            </a:endParaRPr>
          </a:p>
        </p:txBody>
      </p:sp>
      <p:pic>
        <p:nvPicPr>
          <p:cNvPr id="12" name="그래픽 11" descr="사용자">
            <a:extLst>
              <a:ext uri="{FF2B5EF4-FFF2-40B4-BE49-F238E27FC236}">
                <a16:creationId xmlns:a16="http://schemas.microsoft.com/office/drawing/2014/main" id="{261038AD-F5F3-409E-9D84-0A34078F33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06499" y="2252406"/>
            <a:ext cx="1340427" cy="1340427"/>
          </a:xfrm>
          <a:prstGeom prst="rect">
            <a:avLst/>
          </a:prstGeom>
        </p:spPr>
      </p:pic>
      <p:sp>
        <p:nvSpPr>
          <p:cNvPr id="18" name="TextBox 17">
            <a:extLst>
              <a:ext uri="{FF2B5EF4-FFF2-40B4-BE49-F238E27FC236}">
                <a16:creationId xmlns:a16="http://schemas.microsoft.com/office/drawing/2014/main" id="{E6621F45-5574-40D6-BE39-BE0FADE8F734}"/>
              </a:ext>
            </a:extLst>
          </p:cNvPr>
          <p:cNvSpPr txBox="1"/>
          <p:nvPr/>
        </p:nvSpPr>
        <p:spPr>
          <a:xfrm>
            <a:off x="3804997" y="3697508"/>
            <a:ext cx="1852182" cy="369332"/>
          </a:xfrm>
          <a:prstGeom prst="rect">
            <a:avLst/>
          </a:prstGeom>
          <a:noFill/>
        </p:spPr>
        <p:txBody>
          <a:bodyPr wrap="square" rtlCol="0">
            <a:spAutoFit/>
          </a:bodyPr>
          <a:lstStyle/>
          <a:p>
            <a:r>
              <a:rPr lang="en-US" altLang="ko-KR" sz="1800" b="1" dirty="0">
                <a:latin typeface="Georgia Pro Cond Black" panose="020B0604020202020204" pitchFamily="18" charset="0"/>
                <a:cs typeface="Aldhabi" panose="020B0604020202020204" pitchFamily="2" charset="-78"/>
              </a:rPr>
              <a:t>System</a:t>
            </a:r>
            <a:endParaRPr lang="ko-KR" altLang="en-US" sz="1800" b="1" dirty="0">
              <a:latin typeface="Georgia Pro Cond Black" panose="020B0604020202020204" pitchFamily="18" charset="0"/>
              <a:cs typeface="Aldhabi" panose="020B0604020202020204" pitchFamily="2" charset="-78"/>
            </a:endParaRPr>
          </a:p>
        </p:txBody>
      </p:sp>
      <p:pic>
        <p:nvPicPr>
          <p:cNvPr id="14" name="그래픽 13" descr="셔츠">
            <a:extLst>
              <a:ext uri="{FF2B5EF4-FFF2-40B4-BE49-F238E27FC236}">
                <a16:creationId xmlns:a16="http://schemas.microsoft.com/office/drawing/2014/main" id="{69E97819-8A25-488D-A3B1-1957F65B72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21065" y="2314038"/>
            <a:ext cx="675634" cy="675634"/>
          </a:xfrm>
          <a:prstGeom prst="rect">
            <a:avLst/>
          </a:prstGeom>
        </p:spPr>
      </p:pic>
      <p:pic>
        <p:nvPicPr>
          <p:cNvPr id="16" name="그래픽 15" descr="양말">
            <a:extLst>
              <a:ext uri="{FF2B5EF4-FFF2-40B4-BE49-F238E27FC236}">
                <a16:creationId xmlns:a16="http://schemas.microsoft.com/office/drawing/2014/main" id="{5F5C0264-AFC5-460B-89B6-F1FFAE9139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00458" y="2275780"/>
            <a:ext cx="713892" cy="713892"/>
          </a:xfrm>
          <a:prstGeom prst="rect">
            <a:avLst/>
          </a:prstGeom>
        </p:spPr>
      </p:pic>
      <p:sp>
        <p:nvSpPr>
          <p:cNvPr id="17" name="화살표: 오른쪽 16">
            <a:extLst>
              <a:ext uri="{FF2B5EF4-FFF2-40B4-BE49-F238E27FC236}">
                <a16:creationId xmlns:a16="http://schemas.microsoft.com/office/drawing/2014/main" id="{0F9DC46D-0830-48F4-8E60-B256897895E8}"/>
              </a:ext>
            </a:extLst>
          </p:cNvPr>
          <p:cNvSpPr/>
          <p:nvPr/>
        </p:nvSpPr>
        <p:spPr>
          <a:xfrm>
            <a:off x="2132319" y="3048916"/>
            <a:ext cx="1190168" cy="6170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221BF9D8-350D-4F8C-A2A3-893087A97BCB}"/>
              </a:ext>
            </a:extLst>
          </p:cNvPr>
          <p:cNvSpPr txBox="1"/>
          <p:nvPr/>
        </p:nvSpPr>
        <p:spPr>
          <a:xfrm>
            <a:off x="2202775" y="3181184"/>
            <a:ext cx="865943" cy="338554"/>
          </a:xfrm>
          <a:prstGeom prst="rect">
            <a:avLst/>
          </a:prstGeom>
          <a:noFill/>
        </p:spPr>
        <p:txBody>
          <a:bodyPr wrap="none" rtlCol="0">
            <a:spAutoFit/>
          </a:bodyPr>
          <a:lstStyle/>
          <a:p>
            <a:r>
              <a:rPr lang="en-US" altLang="ko-KR" sz="1600" dirty="0">
                <a:solidFill>
                  <a:schemeClr val="accent6">
                    <a:lumMod val="75000"/>
                  </a:schemeClr>
                </a:solidFill>
                <a:latin typeface="Calibri" panose="020F0502020204030204" pitchFamily="34" charset="0"/>
                <a:cs typeface="Calibri" panose="020F0502020204030204" pitchFamily="34" charset="0"/>
              </a:rPr>
              <a:t>Register</a:t>
            </a:r>
            <a:endParaRPr lang="ko-KR" altLang="en-US" dirty="0">
              <a:solidFill>
                <a:schemeClr val="accent6">
                  <a:lumMod val="75000"/>
                </a:schemeClr>
              </a:solidFill>
              <a:latin typeface="Calibri" panose="020F0502020204030204" pitchFamily="34" charset="0"/>
              <a:cs typeface="Calibri" panose="020F0502020204030204" pitchFamily="34" charset="0"/>
            </a:endParaRPr>
          </a:p>
        </p:txBody>
      </p:sp>
      <p:sp>
        <p:nvSpPr>
          <p:cNvPr id="26" name="화살표: 오른쪽 25">
            <a:extLst>
              <a:ext uri="{FF2B5EF4-FFF2-40B4-BE49-F238E27FC236}">
                <a16:creationId xmlns:a16="http://schemas.microsoft.com/office/drawing/2014/main" id="{07156815-2E80-4C0D-94A0-018156B990C6}"/>
              </a:ext>
            </a:extLst>
          </p:cNvPr>
          <p:cNvSpPr/>
          <p:nvPr/>
        </p:nvSpPr>
        <p:spPr>
          <a:xfrm>
            <a:off x="5500458" y="2973252"/>
            <a:ext cx="1190168" cy="6170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3C2AEC33-9613-4910-B223-E25FEB579DF4}"/>
              </a:ext>
            </a:extLst>
          </p:cNvPr>
          <p:cNvSpPr txBox="1"/>
          <p:nvPr/>
        </p:nvSpPr>
        <p:spPr>
          <a:xfrm>
            <a:off x="5531631" y="3099871"/>
            <a:ext cx="914033" cy="338554"/>
          </a:xfrm>
          <a:prstGeom prst="rect">
            <a:avLst/>
          </a:prstGeom>
          <a:noFill/>
        </p:spPr>
        <p:txBody>
          <a:bodyPr wrap="none" rtlCol="0">
            <a:spAutoFit/>
          </a:bodyPr>
          <a:lstStyle/>
          <a:p>
            <a:r>
              <a:rPr lang="en-US" altLang="ko-KR" sz="1600" dirty="0">
                <a:solidFill>
                  <a:schemeClr val="accent6">
                    <a:lumMod val="75000"/>
                  </a:schemeClr>
                </a:solidFill>
                <a:latin typeface="Calibri" panose="020F0502020204030204" pitchFamily="34" charset="0"/>
                <a:cs typeface="Calibri" panose="020F0502020204030204" pitchFamily="34" charset="0"/>
              </a:rPr>
              <a:t>Estimate</a:t>
            </a:r>
            <a:endParaRPr lang="ko-KR" altLang="en-US" dirty="0">
              <a:solidFill>
                <a:schemeClr val="accent6">
                  <a:lumMod val="75000"/>
                </a:schemeClr>
              </a:solidFill>
              <a:latin typeface="Calibri" panose="020F0502020204030204" pitchFamily="34" charset="0"/>
              <a:cs typeface="Calibri" panose="020F0502020204030204" pitchFamily="34" charset="0"/>
            </a:endParaRPr>
          </a:p>
        </p:txBody>
      </p:sp>
      <p:pic>
        <p:nvPicPr>
          <p:cNvPr id="30" name="그래픽 29" descr="남자">
            <a:extLst>
              <a:ext uri="{FF2B5EF4-FFF2-40B4-BE49-F238E27FC236}">
                <a16:creationId xmlns:a16="http://schemas.microsoft.com/office/drawing/2014/main" id="{5B0CDC5A-B2B3-4F61-9B55-BDBFE7C72A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65946" y="2155996"/>
            <a:ext cx="1558636" cy="1558636"/>
          </a:xfrm>
          <a:prstGeom prst="rect">
            <a:avLst/>
          </a:prstGeom>
        </p:spPr>
      </p:pic>
      <p:sp>
        <p:nvSpPr>
          <p:cNvPr id="31" name="TextBox 30">
            <a:extLst>
              <a:ext uri="{FF2B5EF4-FFF2-40B4-BE49-F238E27FC236}">
                <a16:creationId xmlns:a16="http://schemas.microsoft.com/office/drawing/2014/main" id="{894147AA-72AD-4E28-AF24-64E905C8F8B5}"/>
              </a:ext>
            </a:extLst>
          </p:cNvPr>
          <p:cNvSpPr txBox="1"/>
          <p:nvPr/>
        </p:nvSpPr>
        <p:spPr>
          <a:xfrm>
            <a:off x="7249581" y="3785946"/>
            <a:ext cx="1137804" cy="369332"/>
          </a:xfrm>
          <a:prstGeom prst="rect">
            <a:avLst/>
          </a:prstGeom>
          <a:noFill/>
        </p:spPr>
        <p:txBody>
          <a:bodyPr wrap="square" rtlCol="0">
            <a:spAutoFit/>
          </a:bodyPr>
          <a:lstStyle/>
          <a:p>
            <a:r>
              <a:rPr lang="en-US" altLang="ko-KR" sz="1800" b="1" dirty="0">
                <a:latin typeface="Georgia Pro Cond Black" panose="020B0604020202020204" pitchFamily="18" charset="0"/>
                <a:cs typeface="Aldhabi" panose="020B0604020202020204" pitchFamily="2" charset="-78"/>
              </a:rPr>
              <a:t>Buyer</a:t>
            </a:r>
            <a:endParaRPr lang="ko-KR" altLang="en-US" sz="1800" b="1" dirty="0">
              <a:latin typeface="Georgia Pro Cond Black" panose="020B0604020202020204" pitchFamily="18" charset="0"/>
              <a:cs typeface="Aldhabi" panose="020B0604020202020204" pitchFamily="2" charset="-78"/>
            </a:endParaRPr>
          </a:p>
        </p:txBody>
      </p:sp>
      <p:sp>
        <p:nvSpPr>
          <p:cNvPr id="23" name="화살표: 아래로 구부러짐 22">
            <a:extLst>
              <a:ext uri="{FF2B5EF4-FFF2-40B4-BE49-F238E27FC236}">
                <a16:creationId xmlns:a16="http://schemas.microsoft.com/office/drawing/2014/main" id="{8D1F016A-8E11-4DD0-8A90-69892076882D}"/>
              </a:ext>
            </a:extLst>
          </p:cNvPr>
          <p:cNvSpPr/>
          <p:nvPr/>
        </p:nvSpPr>
        <p:spPr>
          <a:xfrm rot="10800000">
            <a:off x="1524191" y="4356182"/>
            <a:ext cx="5725390" cy="1094462"/>
          </a:xfrm>
          <a:prstGeom prst="curvedDownArrow">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25" name="TextBox 24">
            <a:extLst>
              <a:ext uri="{FF2B5EF4-FFF2-40B4-BE49-F238E27FC236}">
                <a16:creationId xmlns:a16="http://schemas.microsoft.com/office/drawing/2014/main" id="{8247C384-4199-4EA7-82BA-697E3D56A202}"/>
              </a:ext>
            </a:extLst>
          </p:cNvPr>
          <p:cNvSpPr txBox="1"/>
          <p:nvPr/>
        </p:nvSpPr>
        <p:spPr>
          <a:xfrm>
            <a:off x="3141850" y="5575185"/>
            <a:ext cx="3724096" cy="584775"/>
          </a:xfrm>
          <a:prstGeom prst="rect">
            <a:avLst/>
          </a:prstGeom>
          <a:noFill/>
        </p:spPr>
        <p:txBody>
          <a:bodyPr wrap="none" rtlCol="0">
            <a:spAutoFit/>
          </a:bodyPr>
          <a:lstStyle/>
          <a:p>
            <a:r>
              <a:rPr lang="en-US" altLang="ko-KR" sz="1800" dirty="0">
                <a:solidFill>
                  <a:srgbClr val="C00000"/>
                </a:solidFill>
              </a:rPr>
              <a:t>Rate Seller </a:t>
            </a:r>
          </a:p>
          <a:p>
            <a:r>
              <a:rPr lang="en-US" altLang="ko-KR" dirty="0"/>
              <a:t>(depending on condition of the merchandise)</a:t>
            </a:r>
            <a:endParaRPr lang="ko-KR" altLang="en-US" dirty="0"/>
          </a:p>
        </p:txBody>
      </p:sp>
    </p:spTree>
    <p:extLst>
      <p:ext uri="{BB962C8B-B14F-4D97-AF65-F5344CB8AC3E}">
        <p14:creationId xmlns:p14="http://schemas.microsoft.com/office/powerpoint/2010/main" val="259043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91" name="Google Shape;291;p37"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92" name="Google Shape;292;p37"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93" name="Google Shape;293;p37"/>
          <p:cNvSpPr txBox="1"/>
          <p:nvPr/>
        </p:nvSpPr>
        <p:spPr>
          <a:xfrm>
            <a:off x="-2" y="3429000"/>
            <a:ext cx="9144000" cy="9540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5. Development Environment</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8" y="0"/>
            <a:ext cx="9144000"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5. Development</a:t>
            </a:r>
            <a:r>
              <a:rPr lang="en-US"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a:t>
            </a: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Environment</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303" name="Google Shape;303;p38"/>
          <p:cNvSpPr txBox="1"/>
          <p:nvPr/>
        </p:nvSpPr>
        <p:spPr>
          <a:xfrm>
            <a:off x="638592" y="1261800"/>
            <a:ext cx="3634800" cy="45726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Bootstrap v 4.3.1</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HTML</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CSS</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Django v 2.1.7</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Python 3</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MySQL</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9"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309" name="Google Shape;309;p39"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310" name="Google Shape;310;p39"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311" name="Google Shape;311;p39"/>
          <p:cNvSpPr txBox="1"/>
          <p:nvPr/>
        </p:nvSpPr>
        <p:spPr>
          <a:xfrm>
            <a:off x="-2" y="2900372"/>
            <a:ext cx="9144000" cy="16353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6. Division of Work </a:t>
            </a:r>
            <a:endParaRPr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and </a:t>
            </a:r>
            <a:endParaRPr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Project Schedule</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0"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18" name="Google Shape;318;p40"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19" name="Google Shape;319;p40"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320" name="Google Shape;320;p40"/>
          <p:cNvSpPr txBox="1"/>
          <p:nvPr/>
        </p:nvSpPr>
        <p:spPr>
          <a:xfrm>
            <a:off x="-27" y="-25400"/>
            <a:ext cx="9144000"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5. Division of Work &amp; Project Schedule</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321" name="Google Shape;321;p40"/>
          <p:cNvSpPr txBox="1"/>
          <p:nvPr/>
        </p:nvSpPr>
        <p:spPr>
          <a:xfrm>
            <a:off x="3033591" y="1598917"/>
            <a:ext cx="1281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나눔스퀘어" panose="020B0600000101010101" pitchFamily="50" charset="-127"/>
                <a:ea typeface="나눔스퀘어" panose="020B0600000101010101" pitchFamily="50" charset="-127"/>
                <a:cs typeface="Malgun Gothic"/>
                <a:sym typeface="Malgun Gothic"/>
              </a:rPr>
              <a:t>Hoyun Ko</a:t>
            </a:r>
            <a:endParaRPr>
              <a:latin typeface="나눔스퀘어" panose="020B0600000101010101" pitchFamily="50" charset="-127"/>
              <a:ea typeface="나눔스퀘어" panose="020B0600000101010101" pitchFamily="50" charset="-127"/>
            </a:endParaRPr>
          </a:p>
        </p:txBody>
      </p:sp>
      <p:sp>
        <p:nvSpPr>
          <p:cNvPr id="322" name="Google Shape;322;p40"/>
          <p:cNvSpPr txBox="1"/>
          <p:nvPr/>
        </p:nvSpPr>
        <p:spPr>
          <a:xfrm>
            <a:off x="3033591" y="3210363"/>
            <a:ext cx="1571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나눔스퀘어" panose="020B0600000101010101" pitchFamily="50" charset="-127"/>
                <a:ea typeface="나눔스퀘어" panose="020B0600000101010101" pitchFamily="50" charset="-127"/>
                <a:cs typeface="Malgun Gothic"/>
                <a:sym typeface="Malgun Gothic"/>
              </a:rPr>
              <a:t>Yuseon Nam</a:t>
            </a:r>
            <a:endParaRPr>
              <a:latin typeface="나눔스퀘어" panose="020B0600000101010101" pitchFamily="50" charset="-127"/>
              <a:ea typeface="나눔스퀘어" panose="020B0600000101010101" pitchFamily="50" charset="-127"/>
            </a:endParaRPr>
          </a:p>
        </p:txBody>
      </p:sp>
      <p:sp>
        <p:nvSpPr>
          <p:cNvPr id="323" name="Google Shape;323;p40"/>
          <p:cNvSpPr txBox="1"/>
          <p:nvPr/>
        </p:nvSpPr>
        <p:spPr>
          <a:xfrm>
            <a:off x="3009973" y="4722530"/>
            <a:ext cx="1726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나눔스퀘어" panose="020B0600000101010101" pitchFamily="50" charset="-127"/>
                <a:ea typeface="나눔스퀘어" panose="020B0600000101010101" pitchFamily="50" charset="-127"/>
                <a:cs typeface="Malgun Gothic"/>
                <a:sym typeface="Malgun Gothic"/>
              </a:rPr>
              <a:t>Seungyun Lee</a:t>
            </a:r>
            <a:endParaRPr>
              <a:latin typeface="나눔스퀘어" panose="020B0600000101010101" pitchFamily="50" charset="-127"/>
              <a:ea typeface="나눔스퀘어" panose="020B0600000101010101" pitchFamily="50" charset="-127"/>
            </a:endParaRPr>
          </a:p>
        </p:txBody>
      </p:sp>
      <p:sp>
        <p:nvSpPr>
          <p:cNvPr id="324" name="Google Shape;324;p40"/>
          <p:cNvSpPr txBox="1"/>
          <p:nvPr/>
        </p:nvSpPr>
        <p:spPr>
          <a:xfrm>
            <a:off x="3033599" y="2015200"/>
            <a:ext cx="4147200" cy="869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Malgun Gothic"/>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Web Design</a:t>
            </a:r>
            <a:endParaRPr dirty="0">
              <a:latin typeface="나눔스퀘어" panose="020B0600000101010101" pitchFamily="50" charset="-127"/>
              <a:ea typeface="나눔스퀘어" panose="020B0600000101010101" pitchFamily="50" charset="-127"/>
            </a:endParaRPr>
          </a:p>
          <a:p>
            <a:pPr marL="457200" marR="0" lvl="0" indent="-342900" algn="l" rtl="0">
              <a:lnSpc>
                <a:spcPct val="150000"/>
              </a:lnSpc>
              <a:spcBef>
                <a:spcPts val="0"/>
              </a:spcBef>
              <a:spcAft>
                <a:spcPts val="0"/>
              </a:spcAft>
              <a:buClr>
                <a:schemeClr val="dk1"/>
              </a:buClr>
              <a:buSzPts val="1800"/>
              <a:buFont typeface="Malgun Gothic"/>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Web Function Implementation</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325" name="Google Shape;325;p40"/>
          <p:cNvSpPr txBox="1"/>
          <p:nvPr/>
        </p:nvSpPr>
        <p:spPr>
          <a:xfrm>
            <a:off x="3033591" y="3618052"/>
            <a:ext cx="4416300" cy="869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Malgun Gothic"/>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Web Design</a:t>
            </a:r>
            <a:endParaRPr dirty="0">
              <a:latin typeface="나눔스퀘어" panose="020B0600000101010101" pitchFamily="50" charset="-127"/>
              <a:ea typeface="나눔스퀘어" panose="020B0600000101010101" pitchFamily="50" charset="-127"/>
            </a:endParaRPr>
          </a:p>
          <a:p>
            <a:pPr marL="457200" marR="0" lvl="0" indent="-342900" algn="l" rtl="0">
              <a:lnSpc>
                <a:spcPct val="150000"/>
              </a:lnSpc>
              <a:spcBef>
                <a:spcPts val="0"/>
              </a:spcBef>
              <a:spcAft>
                <a:spcPts val="0"/>
              </a:spcAft>
              <a:buClr>
                <a:schemeClr val="dk1"/>
              </a:buClr>
              <a:buSzPts val="1800"/>
              <a:buFont typeface="Malgun Gothic"/>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Web Function Implementation</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326" name="Google Shape;326;p40"/>
          <p:cNvSpPr txBox="1"/>
          <p:nvPr/>
        </p:nvSpPr>
        <p:spPr>
          <a:xfrm>
            <a:off x="3033604" y="5160050"/>
            <a:ext cx="4784100" cy="869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Malgun Gothic"/>
              <a:buChar char="-"/>
            </a:pPr>
            <a:r>
              <a:rPr lang="en-US" sz="1800">
                <a:solidFill>
                  <a:schemeClr val="dk1"/>
                </a:solidFill>
                <a:latin typeface="나눔스퀘어" panose="020B0600000101010101" pitchFamily="50" charset="-127"/>
                <a:ea typeface="나눔스퀘어" panose="020B0600000101010101" pitchFamily="50" charset="-127"/>
                <a:cs typeface="Malgun Gothic"/>
                <a:sym typeface="Malgun Gothic"/>
              </a:rPr>
              <a:t>Database Construction</a:t>
            </a:r>
            <a:endParaRPr>
              <a:latin typeface="나눔스퀘어" panose="020B0600000101010101" pitchFamily="50" charset="-127"/>
              <a:ea typeface="나눔스퀘어" panose="020B0600000101010101" pitchFamily="50" charset="-127"/>
            </a:endParaRPr>
          </a:p>
          <a:p>
            <a:pPr marL="457200" marR="0" lvl="0" indent="-342900" algn="l" rtl="0">
              <a:lnSpc>
                <a:spcPct val="150000"/>
              </a:lnSpc>
              <a:spcBef>
                <a:spcPts val="0"/>
              </a:spcBef>
              <a:spcAft>
                <a:spcPts val="0"/>
              </a:spcAft>
              <a:buClr>
                <a:schemeClr val="dk1"/>
              </a:buClr>
              <a:buSzPts val="1800"/>
              <a:buFont typeface="Malgun Gothic"/>
              <a:buChar char="-"/>
            </a:pPr>
            <a:r>
              <a:rPr lang="en-US" sz="1800">
                <a:solidFill>
                  <a:schemeClr val="dk1"/>
                </a:solidFill>
                <a:latin typeface="나눔스퀘어" panose="020B0600000101010101" pitchFamily="50" charset="-127"/>
                <a:ea typeface="나눔스퀘어" panose="020B0600000101010101" pitchFamily="50" charset="-127"/>
                <a:cs typeface="Malgun Gothic"/>
                <a:sym typeface="Malgun Gothic"/>
              </a:rPr>
              <a:t>Admin Page Implementation</a:t>
            </a:r>
            <a:endParaRPr sz="18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327" name="Google Shape;327;p40" descr="양말"/>
          <p:cNvPicPr preferRelativeResize="0"/>
          <p:nvPr/>
        </p:nvPicPr>
        <p:blipFill rotWithShape="1">
          <a:blip r:embed="rId4">
            <a:alphaModFix/>
          </a:blip>
          <a:srcRect/>
          <a:stretch/>
        </p:blipFill>
        <p:spPr>
          <a:xfrm>
            <a:off x="2457527" y="1486117"/>
            <a:ext cx="529093" cy="529093"/>
          </a:xfrm>
          <a:prstGeom prst="rect">
            <a:avLst/>
          </a:prstGeom>
          <a:noFill/>
          <a:ln>
            <a:noFill/>
          </a:ln>
        </p:spPr>
      </p:pic>
      <p:pic>
        <p:nvPicPr>
          <p:cNvPr id="328" name="Google Shape;328;p40" descr="양말"/>
          <p:cNvPicPr preferRelativeResize="0"/>
          <p:nvPr/>
        </p:nvPicPr>
        <p:blipFill rotWithShape="1">
          <a:blip r:embed="rId4">
            <a:alphaModFix/>
          </a:blip>
          <a:srcRect/>
          <a:stretch/>
        </p:blipFill>
        <p:spPr>
          <a:xfrm>
            <a:off x="2457527" y="3152922"/>
            <a:ext cx="529093" cy="529093"/>
          </a:xfrm>
          <a:prstGeom prst="rect">
            <a:avLst/>
          </a:prstGeom>
          <a:noFill/>
          <a:ln>
            <a:noFill/>
          </a:ln>
        </p:spPr>
      </p:pic>
      <p:pic>
        <p:nvPicPr>
          <p:cNvPr id="329" name="Google Shape;329;p40" descr="양말"/>
          <p:cNvPicPr preferRelativeResize="0"/>
          <p:nvPr/>
        </p:nvPicPr>
        <p:blipFill rotWithShape="1">
          <a:blip r:embed="rId4">
            <a:alphaModFix/>
          </a:blip>
          <a:srcRect/>
          <a:stretch/>
        </p:blipFill>
        <p:spPr>
          <a:xfrm>
            <a:off x="2504498" y="4630945"/>
            <a:ext cx="529093" cy="5290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80" name="Google Shape;180;p26"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185" name="Google Shape;185;p26" descr="14902-NQ2QMR.jpg"/>
          <p:cNvPicPr preferRelativeResize="0"/>
          <p:nvPr/>
        </p:nvPicPr>
        <p:blipFill rotWithShape="1">
          <a:blip r:embed="rId3">
            <a:alphaModFix/>
          </a:blip>
          <a:srcRect l="3150" t="52499" r="92969" b="43300"/>
          <a:stretch/>
        </p:blipFill>
        <p:spPr>
          <a:xfrm>
            <a:off x="1" y="0"/>
            <a:ext cx="9143999" cy="980729"/>
          </a:xfrm>
          <a:prstGeom prst="rect">
            <a:avLst/>
          </a:prstGeom>
          <a:solidFill>
            <a:srgbClr val="7CCDE4"/>
          </a:solidFill>
          <a:ln>
            <a:noFill/>
          </a:ln>
        </p:spPr>
      </p:pic>
      <p:sp>
        <p:nvSpPr>
          <p:cNvPr id="186" name="Google Shape;186;p26"/>
          <p:cNvSpPr/>
          <p:nvPr/>
        </p:nvSpPr>
        <p:spPr>
          <a:xfrm>
            <a:off x="116400" y="-126375"/>
            <a:ext cx="1714200" cy="980700"/>
          </a:xfrm>
          <a:prstGeom prst="rect">
            <a:avLst/>
          </a:prstGeom>
          <a:noFill/>
          <a:ln>
            <a:noFill/>
          </a:ln>
        </p:spPr>
        <p:txBody>
          <a:bodyPr spcFirstLastPara="1" wrap="square" lIns="91425" tIns="45700" rIns="91425" bIns="45700" anchor="b" anchorCtr="0">
            <a:noAutofit/>
          </a:bodyPr>
          <a:lstStyle/>
          <a:p>
            <a:pPr marL="0" marR="0" lvl="0" indent="0" algn="l" rtl="0">
              <a:lnSpc>
                <a:spcPct val="50000"/>
              </a:lnSpc>
              <a:spcBef>
                <a:spcPts val="0"/>
              </a:spcBef>
              <a:spcAft>
                <a:spcPts val="0"/>
              </a:spcAft>
              <a:buNone/>
            </a:pPr>
            <a:r>
              <a:rPr lang="en-US" sz="4000" b="1" dirty="0">
                <a:solidFill>
                  <a:schemeClr val="lt1"/>
                </a:solidFill>
                <a:latin typeface="나눔스퀘어" panose="020B0600000101010101" pitchFamily="50" charset="-127"/>
                <a:ea typeface="나눔스퀘어" panose="020B0600000101010101" pitchFamily="50" charset="-127"/>
                <a:cs typeface="Malgun Gothic"/>
                <a:sym typeface="Malgun Gothic"/>
              </a:rPr>
              <a:t>Index</a:t>
            </a:r>
            <a:endParaRPr dirty="0">
              <a:latin typeface="나눔스퀘어" panose="020B0600000101010101" pitchFamily="50" charset="-127"/>
              <a:ea typeface="나눔스퀘어" panose="020B0600000101010101" pitchFamily="50" charset="-127"/>
            </a:endParaRPr>
          </a:p>
        </p:txBody>
      </p:sp>
      <p:sp>
        <p:nvSpPr>
          <p:cNvPr id="2" name="TextBox 1">
            <a:extLst>
              <a:ext uri="{FF2B5EF4-FFF2-40B4-BE49-F238E27FC236}">
                <a16:creationId xmlns:a16="http://schemas.microsoft.com/office/drawing/2014/main" id="{186A37A1-2B5F-436D-9355-ADED0C1F9479}"/>
              </a:ext>
            </a:extLst>
          </p:cNvPr>
          <p:cNvSpPr txBox="1"/>
          <p:nvPr/>
        </p:nvSpPr>
        <p:spPr>
          <a:xfrm>
            <a:off x="535021" y="1313234"/>
            <a:ext cx="8064230" cy="4126771"/>
          </a:xfrm>
          <a:prstGeom prst="rect">
            <a:avLst/>
          </a:prstGeom>
          <a:noFill/>
        </p:spPr>
        <p:txBody>
          <a:bodyPr wrap="square" rtlCol="0">
            <a:spAutoFit/>
          </a:bodyPr>
          <a:lstStyle/>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Idea Proposal</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Background</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Objectives</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Development Content</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Development Environment</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Division of Work and Project Schedule</a:t>
            </a:r>
            <a:endParaRPr lang="ko-KR" altLang="en-US" sz="18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216676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41"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35" name="Google Shape;335;p41"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36" name="Google Shape;336;p41"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graphicFrame>
        <p:nvGraphicFramePr>
          <p:cNvPr id="337" name="Google Shape;337;p41"/>
          <p:cNvGraphicFramePr/>
          <p:nvPr>
            <p:extLst>
              <p:ext uri="{D42A27DB-BD31-4B8C-83A1-F6EECF244321}">
                <p14:modId xmlns:p14="http://schemas.microsoft.com/office/powerpoint/2010/main" val="470302554"/>
              </p:ext>
            </p:extLst>
          </p:nvPr>
        </p:nvGraphicFramePr>
        <p:xfrm>
          <a:off x="332525" y="1254484"/>
          <a:ext cx="8478950" cy="4702760"/>
        </p:xfrm>
        <a:graphic>
          <a:graphicData uri="http://schemas.openxmlformats.org/drawingml/2006/table">
            <a:tbl>
              <a:tblPr firstRow="1" bandRow="1">
                <a:noFill/>
                <a:tableStyleId>{E8DDEA22-DB7B-4741-84E6-9E638EE8555F}</a:tableStyleId>
              </a:tblPr>
              <a:tblGrid>
                <a:gridCol w="2565825">
                  <a:extLst>
                    <a:ext uri="{9D8B030D-6E8A-4147-A177-3AD203B41FA5}">
                      <a16:colId xmlns:a16="http://schemas.microsoft.com/office/drawing/2014/main" val="20000"/>
                    </a:ext>
                  </a:extLst>
                </a:gridCol>
                <a:gridCol w="450925">
                  <a:extLst>
                    <a:ext uri="{9D8B030D-6E8A-4147-A177-3AD203B41FA5}">
                      <a16:colId xmlns:a16="http://schemas.microsoft.com/office/drawing/2014/main" val="20001"/>
                    </a:ext>
                  </a:extLst>
                </a:gridCol>
                <a:gridCol w="450925">
                  <a:extLst>
                    <a:ext uri="{9D8B030D-6E8A-4147-A177-3AD203B41FA5}">
                      <a16:colId xmlns:a16="http://schemas.microsoft.com/office/drawing/2014/main" val="20002"/>
                    </a:ext>
                  </a:extLst>
                </a:gridCol>
                <a:gridCol w="450925">
                  <a:extLst>
                    <a:ext uri="{9D8B030D-6E8A-4147-A177-3AD203B41FA5}">
                      <a16:colId xmlns:a16="http://schemas.microsoft.com/office/drawing/2014/main" val="20003"/>
                    </a:ext>
                  </a:extLst>
                </a:gridCol>
                <a:gridCol w="450925">
                  <a:extLst>
                    <a:ext uri="{9D8B030D-6E8A-4147-A177-3AD203B41FA5}">
                      <a16:colId xmlns:a16="http://schemas.microsoft.com/office/drawing/2014/main" val="20004"/>
                    </a:ext>
                  </a:extLst>
                </a:gridCol>
                <a:gridCol w="450925">
                  <a:extLst>
                    <a:ext uri="{9D8B030D-6E8A-4147-A177-3AD203B41FA5}">
                      <a16:colId xmlns:a16="http://schemas.microsoft.com/office/drawing/2014/main" val="20005"/>
                    </a:ext>
                  </a:extLst>
                </a:gridCol>
                <a:gridCol w="450925">
                  <a:extLst>
                    <a:ext uri="{9D8B030D-6E8A-4147-A177-3AD203B41FA5}">
                      <a16:colId xmlns:a16="http://schemas.microsoft.com/office/drawing/2014/main" val="20006"/>
                    </a:ext>
                  </a:extLst>
                </a:gridCol>
                <a:gridCol w="450925">
                  <a:extLst>
                    <a:ext uri="{9D8B030D-6E8A-4147-A177-3AD203B41FA5}">
                      <a16:colId xmlns:a16="http://schemas.microsoft.com/office/drawing/2014/main" val="20007"/>
                    </a:ext>
                  </a:extLst>
                </a:gridCol>
                <a:gridCol w="450925">
                  <a:extLst>
                    <a:ext uri="{9D8B030D-6E8A-4147-A177-3AD203B41FA5}">
                      <a16:colId xmlns:a16="http://schemas.microsoft.com/office/drawing/2014/main" val="20008"/>
                    </a:ext>
                  </a:extLst>
                </a:gridCol>
                <a:gridCol w="450925">
                  <a:extLst>
                    <a:ext uri="{9D8B030D-6E8A-4147-A177-3AD203B41FA5}">
                      <a16:colId xmlns:a16="http://schemas.microsoft.com/office/drawing/2014/main" val="20009"/>
                    </a:ext>
                  </a:extLst>
                </a:gridCol>
                <a:gridCol w="447800">
                  <a:extLst>
                    <a:ext uri="{9D8B030D-6E8A-4147-A177-3AD203B41FA5}">
                      <a16:colId xmlns:a16="http://schemas.microsoft.com/office/drawing/2014/main" val="20010"/>
                    </a:ext>
                  </a:extLst>
                </a:gridCol>
                <a:gridCol w="447800">
                  <a:extLst>
                    <a:ext uri="{9D8B030D-6E8A-4147-A177-3AD203B41FA5}">
                      <a16:colId xmlns:a16="http://schemas.microsoft.com/office/drawing/2014/main" val="20011"/>
                    </a:ext>
                  </a:extLst>
                </a:gridCol>
                <a:gridCol w="447800">
                  <a:extLst>
                    <a:ext uri="{9D8B030D-6E8A-4147-A177-3AD203B41FA5}">
                      <a16:colId xmlns:a16="http://schemas.microsoft.com/office/drawing/2014/main" val="20012"/>
                    </a:ext>
                  </a:extLst>
                </a:gridCol>
                <a:gridCol w="511400">
                  <a:extLst>
                    <a:ext uri="{9D8B030D-6E8A-4147-A177-3AD203B41FA5}">
                      <a16:colId xmlns:a16="http://schemas.microsoft.com/office/drawing/2014/main" val="20013"/>
                    </a:ext>
                  </a:extLst>
                </a:gridCol>
              </a:tblGrid>
              <a:tr h="416000">
                <a:tc rowSpan="3">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gridSpan="3">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March</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hMerge="1">
                  <a:txBody>
                    <a:bodyPr/>
                    <a:lstStyle/>
                    <a:p>
                      <a:endParaRPr lang="ko-KR"/>
                    </a:p>
                  </a:txBody>
                  <a:tcPr/>
                </a:tc>
                <a:tc hMerge="1">
                  <a:txBody>
                    <a:bodyPr/>
                    <a:lstStyle/>
                    <a:p>
                      <a:endParaRPr lang="ko-KR"/>
                    </a:p>
                  </a:txBody>
                  <a:tcPr/>
                </a:tc>
                <a:tc gridSpan="5">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April</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4">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May</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hMerge="1">
                  <a:txBody>
                    <a:bodyPr/>
                    <a:lstStyle/>
                    <a:p>
                      <a:endParaRPr lang="ko-KR"/>
                    </a:p>
                  </a:txBody>
                  <a:tcPr/>
                </a:tc>
                <a:tc hMerge="1">
                  <a:txBody>
                    <a:bodyPr/>
                    <a:lstStyle/>
                    <a:p>
                      <a:endParaRPr lang="ko-KR"/>
                    </a:p>
                  </a:txBody>
                  <a:tcPr/>
                </a:tc>
                <a:tc hMerge="1">
                  <a:txBody>
                    <a:bodyPr/>
                    <a:lstStyle/>
                    <a:p>
                      <a:endParaRPr lang="ko-KR"/>
                    </a:p>
                  </a:txBody>
                  <a:tcPr/>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June</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extLst>
                  <a:ext uri="{0D108BD9-81ED-4DB2-BD59-A6C34878D82A}">
                    <a16:rowId xmlns:a16="http://schemas.microsoft.com/office/drawing/2014/main" val="10000"/>
                  </a:ext>
                </a:extLst>
              </a:tr>
              <a:tr h="256000">
                <a:tc vMerge="1">
                  <a:txBody>
                    <a:bodyPr/>
                    <a:lstStyle/>
                    <a:p>
                      <a:endParaRPr lang="ko-KR"/>
                    </a:p>
                  </a:txBody>
                  <a:tcPr/>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11</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18</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25</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8</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15</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22</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29</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6</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13</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20</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27</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3</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extLst>
                  <a:ext uri="{0D108BD9-81ED-4DB2-BD59-A6C34878D82A}">
                    <a16:rowId xmlns:a16="http://schemas.microsoft.com/office/drawing/2014/main" val="10001"/>
                  </a:ext>
                </a:extLst>
              </a:tr>
              <a:tr h="256000">
                <a:tc vMerge="1">
                  <a:txBody>
                    <a:bodyPr/>
                    <a:lstStyle/>
                    <a:p>
                      <a:endParaRPr lang="ko-KR"/>
                    </a:p>
                  </a:txBody>
                  <a:tcPr/>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3</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4</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5</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6</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7</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8</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9</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10</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11</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12</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13</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14</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extLst>
                  <a:ext uri="{0D108BD9-81ED-4DB2-BD59-A6C34878D82A}">
                    <a16:rowId xmlns:a16="http://schemas.microsoft.com/office/drawing/2014/main" val="10002"/>
                  </a:ext>
                </a:extLst>
              </a:tr>
              <a:tr h="389325">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Proposal</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F5050"/>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rowSpan="9">
                  <a:txBody>
                    <a:bodyPr/>
                    <a:lstStyle/>
                    <a:p>
                      <a:pPr marL="0" marR="0" lvl="0" indent="0" algn="ctr" rtl="0">
                        <a:lnSpc>
                          <a:spcPct val="100000"/>
                        </a:lnSpc>
                        <a:spcBef>
                          <a:spcPts val="0"/>
                        </a:spcBef>
                        <a:spcAft>
                          <a:spcPts val="0"/>
                        </a:spcAft>
                        <a:buClr>
                          <a:schemeClr val="dk1"/>
                        </a:buClr>
                        <a:buSzPts val="1800"/>
                        <a:buFont typeface="Malgun Gothic"/>
                        <a:buNone/>
                      </a:pPr>
                      <a:r>
                        <a:rPr lang="en-US" sz="1800" dirty="0">
                          <a:latin typeface="나눔스퀘어" panose="020B0600000101010101" pitchFamily="50" charset="-127"/>
                          <a:ea typeface="나눔스퀘어" panose="020B0600000101010101" pitchFamily="50" charset="-127"/>
                          <a:cs typeface="Malgun Gothic"/>
                          <a:sym typeface="Malgun Gothic"/>
                        </a:rPr>
                        <a:t>Mid-Demo Presentation</a:t>
                      </a:r>
                      <a:endParaRPr sz="1800" dirty="0">
                        <a:latin typeface="나눔스퀘어" panose="020B0600000101010101" pitchFamily="50" charset="-127"/>
                        <a:ea typeface="나눔스퀘어" panose="020B0600000101010101" pitchFamily="50" charset="-127"/>
                        <a:cs typeface="Malgun Gothic"/>
                        <a:sym typeface="Malgun Gothic"/>
                      </a:endParaRPr>
                    </a:p>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vert="eaVert"/>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rowSpan="9">
                  <a:txBody>
                    <a:bodyPr/>
                    <a:lstStyle/>
                    <a:p>
                      <a:pPr marL="0" marR="0" lvl="0" indent="0" algn="ctr" rtl="0">
                        <a:spcBef>
                          <a:spcPts val="0"/>
                        </a:spcBef>
                        <a:spcAft>
                          <a:spcPts val="0"/>
                        </a:spcAft>
                        <a:buNone/>
                      </a:pPr>
                      <a:r>
                        <a:rPr lang="en-US" sz="1800" dirty="0">
                          <a:latin typeface="나눔스퀘어" panose="020B0600000101010101" pitchFamily="50" charset="-127"/>
                          <a:ea typeface="나눔스퀘어" panose="020B0600000101010101" pitchFamily="50" charset="-127"/>
                          <a:cs typeface="Malgun Gothic"/>
                          <a:sym typeface="Malgun Gothic"/>
                        </a:rPr>
                        <a:t>Holiday</a:t>
                      </a: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vert="eaVert"/>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rowSpan="9">
                  <a:txBody>
                    <a:bodyPr/>
                    <a:lstStyle/>
                    <a:p>
                      <a:pPr marL="0" marR="0" lvl="0" indent="0" algn="ctr" rtl="0">
                        <a:spcBef>
                          <a:spcPts val="0"/>
                        </a:spcBef>
                        <a:spcAft>
                          <a:spcPts val="0"/>
                        </a:spcAft>
                        <a:buNone/>
                      </a:pPr>
                      <a:r>
                        <a:rPr lang="en-US" sz="1800" dirty="0">
                          <a:latin typeface="나눔스퀘어" panose="020B0600000101010101" pitchFamily="50" charset="-127"/>
                          <a:ea typeface="나눔스퀘어" panose="020B0600000101010101" pitchFamily="50" charset="-127"/>
                          <a:cs typeface="Malgun Gothic"/>
                          <a:sym typeface="Malgun Gothic"/>
                        </a:rPr>
                        <a:t>Final-Demo Presentation</a:t>
                      </a: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vert="eaVert"/>
                </a:tc>
                <a:extLst>
                  <a:ext uri="{0D108BD9-81ED-4DB2-BD59-A6C34878D82A}">
                    <a16:rowId xmlns:a16="http://schemas.microsoft.com/office/drawing/2014/main" val="10003"/>
                  </a:ext>
                </a:extLst>
              </a:tr>
              <a:tr h="388050">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Study and Research</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5A227"/>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5A227"/>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extLst>
                  <a:ext uri="{0D108BD9-81ED-4DB2-BD59-A6C34878D82A}">
                    <a16:rowId xmlns:a16="http://schemas.microsoft.com/office/drawing/2014/main" val="10004"/>
                  </a:ext>
                </a:extLst>
              </a:tr>
              <a:tr h="389325">
                <a:tc>
                  <a:txBody>
                    <a:bodyPr/>
                    <a:lstStyle/>
                    <a:p>
                      <a:pPr marL="0" marR="0" lvl="0" indent="0" algn="l" rtl="0">
                        <a:lnSpc>
                          <a:spcPct val="100000"/>
                        </a:lnSpc>
                        <a:spcBef>
                          <a:spcPts val="0"/>
                        </a:spcBef>
                        <a:spcAft>
                          <a:spcPts val="0"/>
                        </a:spcAft>
                        <a:buClr>
                          <a:schemeClr val="dk1"/>
                        </a:buClr>
                        <a:buSzPts val="1600"/>
                        <a:buFont typeface="Malgun Gothic"/>
                        <a:buNone/>
                      </a:pPr>
                      <a:r>
                        <a:rPr lang="en-US" sz="1600">
                          <a:latin typeface="나눔스퀘어" panose="020B0600000101010101" pitchFamily="50" charset="-127"/>
                          <a:ea typeface="나눔스퀘어" panose="020B0600000101010101" pitchFamily="50" charset="-127"/>
                          <a:cs typeface="Malgun Gothic"/>
                          <a:sym typeface="Malgun Gothic"/>
                        </a:rPr>
                        <a:t>Database Construction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7D81D"/>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7D81D"/>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7D81D"/>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solidFill>
                      <a:srgbClr val="F7D81D"/>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extLst>
                  <a:ext uri="{0D108BD9-81ED-4DB2-BD59-A6C34878D82A}">
                    <a16:rowId xmlns:a16="http://schemas.microsoft.com/office/drawing/2014/main" val="10005"/>
                  </a:ext>
                </a:extLst>
              </a:tr>
              <a:tr h="389325">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Web Design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92D050"/>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92D050"/>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solidFill>
                      <a:srgbClr val="92D050"/>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92D050"/>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92D050"/>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extLst>
                  <a:ext uri="{0D108BD9-81ED-4DB2-BD59-A6C34878D82A}">
                    <a16:rowId xmlns:a16="http://schemas.microsoft.com/office/drawing/2014/main" val="10006"/>
                  </a:ext>
                </a:extLst>
              </a:tr>
              <a:tr h="365750">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Mid-Demo Preparation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solidFill>
                      <a:srgbClr val="00B050"/>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extLst>
                  <a:ext uri="{0D108BD9-81ED-4DB2-BD59-A6C34878D82A}">
                    <a16:rowId xmlns:a16="http://schemas.microsoft.com/office/drawing/2014/main" val="10007"/>
                  </a:ext>
                </a:extLst>
              </a:tr>
              <a:tr h="579125">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Web Function Implementation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solidFill>
                      <a:srgbClr val="7CCDE4"/>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vMerge="1">
                  <a:txBody>
                    <a:bodyPr/>
                    <a:lstStyle/>
                    <a:p>
                      <a:endParaRPr lang="ko-KR"/>
                    </a:p>
                  </a:txBody>
                  <a:tcPr/>
                </a:tc>
                <a:extLst>
                  <a:ext uri="{0D108BD9-81ED-4DB2-BD59-A6C34878D82A}">
                    <a16:rowId xmlns:a16="http://schemas.microsoft.com/office/drawing/2014/main" val="10008"/>
                  </a:ext>
                </a:extLst>
              </a:tr>
              <a:tr h="389325">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Database Inspection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vMerge="1">
                  <a:txBody>
                    <a:bodyPr/>
                    <a:lstStyle/>
                    <a:p>
                      <a:endParaRPr lang="ko-KR"/>
                    </a:p>
                  </a:txBody>
                  <a:tcPr/>
                </a:tc>
                <a:extLst>
                  <a:ext uri="{0D108BD9-81ED-4DB2-BD59-A6C34878D82A}">
                    <a16:rowId xmlns:a16="http://schemas.microsoft.com/office/drawing/2014/main" val="10009"/>
                  </a:ext>
                </a:extLst>
              </a:tr>
              <a:tr h="388050">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Web Function Inspection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B2A0C7"/>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B2A0C7"/>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B2A0C7"/>
                    </a:solidFill>
                  </a:tcPr>
                </a:tc>
                <a:tc vMerge="1">
                  <a:txBody>
                    <a:bodyPr/>
                    <a:lstStyle/>
                    <a:p>
                      <a:endParaRPr lang="ko-KR"/>
                    </a:p>
                  </a:txBody>
                  <a:tcPr/>
                </a:tc>
                <a:extLst>
                  <a:ext uri="{0D108BD9-81ED-4DB2-BD59-A6C34878D82A}">
                    <a16:rowId xmlns:a16="http://schemas.microsoft.com/office/drawing/2014/main" val="10010"/>
                  </a:ext>
                </a:extLst>
              </a:tr>
              <a:tr h="459800">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Final-Demo Preparation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030A0"/>
                    </a:solidFill>
                  </a:tcPr>
                </a:tc>
                <a:tc vMerge="1">
                  <a:txBody>
                    <a:bodyPr/>
                    <a:lstStyle/>
                    <a:p>
                      <a:endParaRPr lang="ko-KR"/>
                    </a:p>
                  </a:txBody>
                  <a:tcPr/>
                </a:tc>
                <a:extLst>
                  <a:ext uri="{0D108BD9-81ED-4DB2-BD59-A6C34878D82A}">
                    <a16:rowId xmlns:a16="http://schemas.microsoft.com/office/drawing/2014/main" val="10011"/>
                  </a:ext>
                </a:extLst>
              </a:tr>
            </a:tbl>
          </a:graphicData>
        </a:graphic>
      </p:graphicFrame>
      <p:sp>
        <p:nvSpPr>
          <p:cNvPr id="338" name="Google Shape;338;p41"/>
          <p:cNvSpPr txBox="1"/>
          <p:nvPr/>
        </p:nvSpPr>
        <p:spPr>
          <a:xfrm>
            <a:off x="-27" y="-25400"/>
            <a:ext cx="9144000"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고딕 ExtraBold" panose="020D0904000000000000" pitchFamily="50" charset="-127"/>
                <a:ea typeface="나눔고딕 ExtraBold" panose="020D0904000000000000" pitchFamily="50" charset="-127"/>
                <a:cs typeface="Malgun Gothic"/>
                <a:sym typeface="Malgun Gothic"/>
              </a:rPr>
              <a:t>5. Division of Work &amp; Project Schedule</a:t>
            </a:r>
            <a:endParaRPr sz="3000" dirty="0">
              <a:solidFill>
                <a:srgbClr val="274E13"/>
              </a:solidFill>
              <a:latin typeface="나눔고딕 ExtraBold" panose="020D0904000000000000" pitchFamily="50" charset="-127"/>
              <a:ea typeface="나눔고딕 ExtraBold" panose="020D0904000000000000" pitchFamily="50" charset="-127"/>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42" descr="14902-NQ2QMR.jpg"/>
          <p:cNvPicPr preferRelativeResize="0"/>
          <p:nvPr/>
        </p:nvPicPr>
        <p:blipFill rotWithShape="1">
          <a:blip r:embed="rId3">
            <a:alphaModFix/>
          </a:blip>
          <a:srcRect l="3150" t="52499" r="92970" b="43301"/>
          <a:stretch/>
        </p:blipFill>
        <p:spPr>
          <a:xfrm>
            <a:off x="0" y="0"/>
            <a:ext cx="9144000" cy="6858000"/>
          </a:xfrm>
          <a:prstGeom prst="rect">
            <a:avLst/>
          </a:prstGeom>
          <a:noFill/>
          <a:ln>
            <a:noFill/>
          </a:ln>
        </p:spPr>
      </p:pic>
      <p:sp>
        <p:nvSpPr>
          <p:cNvPr id="344" name="Google Shape;344;p42"/>
          <p:cNvSpPr txBox="1">
            <a:spLocks noGrp="1"/>
          </p:cNvSpPr>
          <p:nvPr>
            <p:ph type="subTitle" idx="1"/>
          </p:nvPr>
        </p:nvSpPr>
        <p:spPr>
          <a:xfrm>
            <a:off x="2987824" y="3140968"/>
            <a:ext cx="5832648" cy="10801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400"/>
              <a:buNone/>
            </a:pPr>
            <a:r>
              <a:rPr lang="en-US" sz="4400" b="1" dirty="0">
                <a:solidFill>
                  <a:schemeClr val="lt1"/>
                </a:solidFill>
                <a:latin typeface="나눔스퀘어 ExtraBold" panose="020B0600000101010101" pitchFamily="50" charset="-127"/>
                <a:ea typeface="나눔스퀘어 ExtraBold" panose="020B0600000101010101" pitchFamily="50" charset="-127"/>
                <a:sym typeface="Malgun Gothic"/>
              </a:rPr>
              <a:t>THANK YOU</a:t>
            </a:r>
            <a:endParaRPr dirty="0">
              <a:latin typeface="나눔스퀘어 ExtraBold" panose="020B0600000101010101" pitchFamily="50" charset="-127"/>
              <a:ea typeface="나눔스퀘어 ExtraBold" panose="020B0600000101010101" pitchFamily="50" charset="-127"/>
            </a:endParaRPr>
          </a:p>
          <a:p>
            <a:pPr marL="0" lvl="0" indent="0" algn="ctr" rtl="0">
              <a:spcBef>
                <a:spcPts val="880"/>
              </a:spcBef>
              <a:spcAft>
                <a:spcPts val="0"/>
              </a:spcAft>
              <a:buClr>
                <a:srgbClr val="888888"/>
              </a:buClr>
              <a:buSzPts val="4400"/>
              <a:buNone/>
            </a:pPr>
            <a:endParaRPr sz="4400" b="1" dirty="0">
              <a:solidFill>
                <a:schemeClr val="lt1"/>
              </a:solidFill>
              <a:latin typeface="Malgun Gothic"/>
              <a:ea typeface="Malgun Gothic"/>
              <a:cs typeface="Malgun Gothic"/>
              <a:sym typeface="Malgun Gothic"/>
            </a:endParaRPr>
          </a:p>
        </p:txBody>
      </p:sp>
      <p:cxnSp>
        <p:nvCxnSpPr>
          <p:cNvPr id="345" name="Google Shape;345;p42"/>
          <p:cNvCxnSpPr/>
          <p:nvPr/>
        </p:nvCxnSpPr>
        <p:spPr>
          <a:xfrm>
            <a:off x="0" y="980728"/>
            <a:ext cx="9144000" cy="0"/>
          </a:xfrm>
          <a:prstGeom prst="straightConnector1">
            <a:avLst/>
          </a:prstGeom>
          <a:noFill/>
          <a:ln w="38100" cap="flat" cmpd="sng">
            <a:solidFill>
              <a:srgbClr val="F8F9FA"/>
            </a:solidFill>
            <a:prstDash val="dash"/>
            <a:round/>
            <a:headEnd type="none" w="sm" len="sm"/>
            <a:tailEnd type="none" w="sm" len="sm"/>
          </a:ln>
        </p:spPr>
      </p:cxnSp>
      <p:cxnSp>
        <p:nvCxnSpPr>
          <p:cNvPr id="346" name="Google Shape;346;p42"/>
          <p:cNvCxnSpPr/>
          <p:nvPr/>
        </p:nvCxnSpPr>
        <p:spPr>
          <a:xfrm>
            <a:off x="0" y="5877272"/>
            <a:ext cx="9144000" cy="0"/>
          </a:xfrm>
          <a:prstGeom prst="straightConnector1">
            <a:avLst/>
          </a:prstGeom>
          <a:noFill/>
          <a:ln w="38100" cap="flat" cmpd="sng">
            <a:solidFill>
              <a:srgbClr val="F8F9FA"/>
            </a:solidFill>
            <a:prstDash val="dash"/>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192" name="Google Shape;192;p27"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193" name="Google Shape;193;p27"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195" name="Google Shape;195;p27"/>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457200" marR="0" lvl="0" indent="-419100" algn="ctr" rtl="0">
              <a:spcBef>
                <a:spcPts val="0"/>
              </a:spcBef>
              <a:spcAft>
                <a:spcPts val="0"/>
              </a:spcAft>
              <a:buClr>
                <a:srgbClr val="274E13"/>
              </a:buClr>
              <a:buSzPts val="3000"/>
              <a:buFont typeface="Malgun Gothic"/>
              <a:buAutoNum type="arabicPeriod"/>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8" descr="14902-NQ2QMR.jpg"/>
          <p:cNvPicPr preferRelativeResize="0"/>
          <p:nvPr/>
        </p:nvPicPr>
        <p:blipFill rotWithShape="1">
          <a:blip r:embed="rId3">
            <a:alphaModFix/>
          </a:blip>
          <a:srcRect l="3150" t="52499" r="92968" b="43299"/>
          <a:stretch/>
        </p:blipFill>
        <p:spPr>
          <a:xfrm>
            <a:off x="0" y="0"/>
            <a:ext cx="9143999" cy="404664"/>
          </a:xfrm>
          <a:prstGeom prst="rect">
            <a:avLst/>
          </a:prstGeom>
          <a:noFill/>
          <a:ln>
            <a:noFill/>
          </a:ln>
        </p:spPr>
      </p:pic>
      <p:pic>
        <p:nvPicPr>
          <p:cNvPr id="201" name="Google Shape;201;p28" descr="14902-NQ2QMR.jpg"/>
          <p:cNvPicPr preferRelativeResize="0"/>
          <p:nvPr/>
        </p:nvPicPr>
        <p:blipFill rotWithShape="1">
          <a:blip r:embed="rId3">
            <a:alphaModFix/>
          </a:blip>
          <a:srcRect l="3150" t="52499" r="92968" b="43299"/>
          <a:stretch/>
        </p:blipFill>
        <p:spPr>
          <a:xfrm>
            <a:off x="0" y="6480720"/>
            <a:ext cx="9143999" cy="404664"/>
          </a:xfrm>
          <a:prstGeom prst="rect">
            <a:avLst/>
          </a:prstGeom>
          <a:noFill/>
          <a:ln>
            <a:noFill/>
          </a:ln>
        </p:spPr>
      </p:pic>
      <p:pic>
        <p:nvPicPr>
          <p:cNvPr id="202" name="Google Shape;202;p28" descr="14902-NQ2QMR.jpg"/>
          <p:cNvPicPr preferRelativeResize="0"/>
          <p:nvPr/>
        </p:nvPicPr>
        <p:blipFill rotWithShape="1">
          <a:blip r:embed="rId3">
            <a:alphaModFix/>
          </a:blip>
          <a:srcRect l="3150" t="52499" r="92968" b="43299"/>
          <a:stretch/>
        </p:blipFill>
        <p:spPr>
          <a:xfrm>
            <a:off x="-1" y="-25404"/>
            <a:ext cx="9143999" cy="980729"/>
          </a:xfrm>
          <a:prstGeom prst="rect">
            <a:avLst/>
          </a:prstGeom>
          <a:noFill/>
          <a:ln>
            <a:noFill/>
          </a:ln>
        </p:spPr>
      </p:pic>
      <p:sp>
        <p:nvSpPr>
          <p:cNvPr id="203" name="Google Shape;203;p28"/>
          <p:cNvSpPr txBox="1"/>
          <p:nvPr/>
        </p:nvSpPr>
        <p:spPr>
          <a:xfrm>
            <a:off x="88200" y="-12100"/>
            <a:ext cx="9055800" cy="1078200"/>
          </a:xfrm>
          <a:prstGeom prst="rect">
            <a:avLst/>
          </a:prstGeom>
          <a:noFill/>
          <a:ln>
            <a:noFill/>
          </a:ln>
        </p:spPr>
        <p:txBody>
          <a:bodyPr spcFirstLastPara="1" wrap="square" lIns="91425" tIns="45700" rIns="91425" bIns="45700" anchor="b" anchorCtr="0">
            <a:noAutofit/>
          </a:bodyPr>
          <a:lstStyle/>
          <a:p>
            <a:pPr marL="457200" marR="0" lvl="0" indent="-419100" algn="l" rtl="0">
              <a:lnSpc>
                <a:spcPct val="100000"/>
              </a:lnSpc>
              <a:spcBef>
                <a:spcPts val="0"/>
              </a:spcBef>
              <a:spcAft>
                <a:spcPts val="0"/>
              </a:spcAft>
              <a:buClr>
                <a:srgbClr val="274E13"/>
              </a:buClr>
              <a:buSzPts val="3000"/>
              <a:buFont typeface="Malgun Gothic"/>
              <a:buAutoNum type="arabicPeriod"/>
            </a:pPr>
            <a:r>
              <a:rPr lang="en-US" sz="3000" b="1"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b="0" i="0" u="none" strike="noStrike" cap="none" dirty="0">
              <a:solidFill>
                <a:srgbClr val="274E13"/>
              </a:solidFill>
              <a:latin typeface="나눔스퀘어 ExtraBold" panose="020B0600000101010101" pitchFamily="50" charset="-127"/>
              <a:ea typeface="나눔스퀘어 ExtraBold" panose="020B0600000101010101" pitchFamily="50" charset="-127"/>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04" name="Google Shape;204;p28"/>
          <p:cNvSpPr txBox="1"/>
          <p:nvPr/>
        </p:nvSpPr>
        <p:spPr>
          <a:xfrm>
            <a:off x="93138" y="1470000"/>
            <a:ext cx="8957700" cy="980700"/>
          </a:xfrm>
          <a:prstGeom prst="rect">
            <a:avLst/>
          </a:prstGeom>
          <a:noFill/>
          <a:ln>
            <a:noFill/>
          </a:ln>
        </p:spPr>
        <p:txBody>
          <a:bodyPr spcFirstLastPara="1" wrap="square" lIns="91425" tIns="91425" rIns="91425" bIns="91425" anchor="t" anchorCtr="0">
            <a:noAutofit/>
          </a:bodyPr>
          <a:lstStyle/>
          <a:p>
            <a:pPr marL="0" marR="0" lvl="0" indent="0" algn="ctr" rtl="0">
              <a:lnSpc>
                <a:spcPct val="229000"/>
              </a:lnSpc>
              <a:spcBef>
                <a:spcPts val="0"/>
              </a:spcBef>
              <a:spcAft>
                <a:spcPts val="0"/>
              </a:spcAft>
              <a:buClr>
                <a:srgbClr val="000000"/>
              </a:buClr>
              <a:buSzPts val="3000"/>
              <a:buFont typeface="Arial"/>
              <a:buNone/>
            </a:pPr>
            <a:r>
              <a:rPr lang="en-US" sz="3000" b="1" i="0" u="none" strike="noStrike" cap="none" dirty="0">
                <a:solidFill>
                  <a:srgbClr val="000000"/>
                </a:solidFill>
                <a:latin typeface="나눔스퀘어" panose="020B0600000101010101" pitchFamily="50" charset="-127"/>
                <a:ea typeface="나눔스퀘어" panose="020B0600000101010101" pitchFamily="50" charset="-127"/>
                <a:cs typeface="Malgun Gothic"/>
                <a:sym typeface="Malgun Gothic"/>
              </a:rPr>
              <a:t>There are many clothes that are discarded.</a:t>
            </a:r>
            <a:endParaRPr sz="3000" b="1" i="0" u="none" strike="noStrike" cap="none" dirty="0">
              <a:solidFill>
                <a:srgbClr val="000000"/>
              </a:solidFill>
              <a:latin typeface="나눔스퀘어" panose="020B0600000101010101" pitchFamily="50" charset="-127"/>
              <a:ea typeface="나눔스퀘어" panose="020B0600000101010101" pitchFamily="50" charset="-127"/>
              <a:cs typeface="Malgun Gothic"/>
              <a:sym typeface="Malgun Gothic"/>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dirty="0">
              <a:solidFill>
                <a:srgbClr val="000000"/>
              </a:solidFill>
              <a:latin typeface="나눔스퀘어" panose="020B0600000101010101" pitchFamily="50" charset="-127"/>
              <a:ea typeface="나눔스퀘어" panose="020B0600000101010101" pitchFamily="50" charset="-127"/>
              <a:cs typeface="Malgun Gothic"/>
              <a:sym typeface="Malgun Gothic"/>
            </a:endParaRPr>
          </a:p>
        </p:txBody>
      </p:sp>
      <p:sp>
        <p:nvSpPr>
          <p:cNvPr id="205" name="Google Shape;205;p28"/>
          <p:cNvSpPr txBox="1"/>
          <p:nvPr/>
        </p:nvSpPr>
        <p:spPr>
          <a:xfrm>
            <a:off x="435050" y="3707700"/>
            <a:ext cx="8426400" cy="2253600"/>
          </a:xfrm>
          <a:prstGeom prst="rect">
            <a:avLst/>
          </a:prstGeom>
          <a:noFill/>
          <a:ln w="2540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chemeClr val="dk1"/>
              </a:buClr>
              <a:buSzPts val="2400"/>
              <a:buFont typeface="Arial" panose="020B0604020202020204" pitchFamily="34" charset="0"/>
              <a:buChar char="•"/>
            </a:pP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Pollutes the environment</a:t>
            </a: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81000" algn="l" rtl="0">
              <a:lnSpc>
                <a:spcPct val="15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나눔스퀘어" panose="020B0600000101010101" pitchFamily="50" charset="-127"/>
                <a:ea typeface="나눔스퀘어" panose="020B0600000101010101" pitchFamily="50" charset="-127"/>
                <a:cs typeface="Malgun Gothic"/>
                <a:sym typeface="Malgun Gothic"/>
              </a:rPr>
              <a:t>M</a:t>
            </a: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ake us who </a:t>
            </a:r>
            <a:r>
              <a:rPr lang="en-US" sz="2400" dirty="0">
                <a:solidFill>
                  <a:schemeClr val="dk1"/>
                </a:solidFill>
                <a:latin typeface="나눔스퀘어" panose="020B0600000101010101" pitchFamily="50" charset="-127"/>
                <a:ea typeface="나눔스퀘어" panose="020B0600000101010101" pitchFamily="50" charset="-127"/>
                <a:cs typeface="Malgun Gothic"/>
                <a:sym typeface="Malgun Gothic"/>
              </a:rPr>
              <a:t>wear them</a:t>
            </a: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 sick</a:t>
            </a: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81000" algn="l" rtl="0">
              <a:lnSpc>
                <a:spcPct val="15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나눔스퀘어" panose="020B0600000101010101" pitchFamily="50" charset="-127"/>
                <a:ea typeface="나눔스퀘어" panose="020B0600000101010101" pitchFamily="50" charset="-127"/>
                <a:cs typeface="Malgun Gothic"/>
                <a:sym typeface="Malgun Gothic"/>
              </a:rPr>
              <a:t>W</a:t>
            </a: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orkers suffer from low wages </a:t>
            </a:r>
            <a:r>
              <a:rPr lang="en-US" sz="2400" dirty="0">
                <a:solidFill>
                  <a:schemeClr val="dk1"/>
                </a:solidFill>
                <a:latin typeface="나눔스퀘어" panose="020B0600000101010101" pitchFamily="50" charset="-127"/>
                <a:ea typeface="나눔스퀘어" panose="020B0600000101010101" pitchFamily="50" charset="-127"/>
                <a:cs typeface="Malgun Gothic"/>
                <a:sym typeface="Malgun Gothic"/>
              </a:rPr>
              <a:t>a</a:t>
            </a: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nd long hours of labor</a:t>
            </a: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0" marR="0" lvl="0" indent="0" algn="l" rtl="0">
              <a:lnSpc>
                <a:spcPct val="150000"/>
              </a:lnSpc>
              <a:spcBef>
                <a:spcPts val="0"/>
              </a:spcBef>
              <a:spcAft>
                <a:spcPts val="0"/>
              </a:spcAft>
              <a:buClr>
                <a:srgbClr val="000000"/>
              </a:buClr>
              <a:buSzPts val="1400"/>
              <a:buFont typeface="Arial"/>
              <a:buNone/>
            </a:pP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206" name="Google Shape;206;p28"/>
          <p:cNvSpPr/>
          <p:nvPr/>
        </p:nvSpPr>
        <p:spPr>
          <a:xfrm>
            <a:off x="4299138" y="2634900"/>
            <a:ext cx="545700" cy="888600"/>
          </a:xfrm>
          <a:prstGeom prst="downArrow">
            <a:avLst>
              <a:gd name="adj1" fmla="val 50000"/>
              <a:gd name="adj2" fmla="val 50000"/>
            </a:avLst>
          </a:prstGeom>
          <a:noFill/>
          <a:ln w="25400" cap="flat" cmpd="sng">
            <a:solidFill>
              <a:srgbClr val="FBAB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9"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212" name="Google Shape;212;p29"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sp>
        <p:nvSpPr>
          <p:cNvPr id="213" name="Google Shape;213;p29"/>
          <p:cNvSpPr txBox="1"/>
          <p:nvPr/>
        </p:nvSpPr>
        <p:spPr>
          <a:xfrm>
            <a:off x="1295631" y="1380994"/>
            <a:ext cx="6552600" cy="1055699"/>
          </a:xfrm>
          <a:prstGeom prst="rect">
            <a:avLst/>
          </a:prstGeom>
          <a:noFill/>
          <a:ln>
            <a:noFill/>
          </a:ln>
        </p:spPr>
        <p:txBody>
          <a:bodyPr spcFirstLastPara="1" wrap="square" lIns="91425" tIns="45700" rIns="91425" bIns="45700" anchor="t" anchorCtr="0">
            <a:noAutofit/>
          </a:bodyPr>
          <a:lstStyle/>
          <a:p>
            <a:pPr marL="0" marR="0" lvl="0" indent="0" algn="ctr" rtl="0">
              <a:lnSpc>
                <a:spcPct val="229000"/>
              </a:lnSpc>
              <a:spcBef>
                <a:spcPts val="0"/>
              </a:spcBef>
              <a:spcAft>
                <a:spcPts val="0"/>
              </a:spcAft>
              <a:buClr>
                <a:srgbClr val="000000"/>
              </a:buClr>
              <a:buSzPts val="4400"/>
              <a:buFont typeface="Arial"/>
              <a:buNone/>
            </a:pPr>
            <a:r>
              <a:rPr lang="en-US" sz="4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How can we reduce</a:t>
            </a:r>
            <a:endParaRPr dirty="0">
              <a:latin typeface="나눔스퀘어" panose="020B0600000101010101" pitchFamily="50" charset="-127"/>
              <a:ea typeface="나눔스퀘어" panose="020B0600000101010101" pitchFamily="50" charset="-127"/>
            </a:endParaRPr>
          </a:p>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tons of Clothes Wastes? </a:t>
            </a:r>
            <a:endParaRPr sz="2800" b="0" i="0" u="none" strike="noStrike" cap="none" dirty="0">
              <a:solidFill>
                <a:srgbClr val="000000"/>
              </a:solidFill>
              <a:latin typeface="나눔스퀘어" panose="020B0600000101010101" pitchFamily="50" charset="-127"/>
              <a:ea typeface="나눔스퀘어" panose="020B0600000101010101" pitchFamily="50" charset="-127"/>
              <a:sym typeface="Arial"/>
            </a:endParaRPr>
          </a:p>
        </p:txBody>
      </p:sp>
      <p:pic>
        <p:nvPicPr>
          <p:cNvPr id="214" name="Google Shape;214;p29"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215" name="Google Shape;215;p29"/>
          <p:cNvSpPr txBox="1"/>
          <p:nvPr/>
        </p:nvSpPr>
        <p:spPr>
          <a:xfrm>
            <a:off x="88200" y="-12100"/>
            <a:ext cx="9055800" cy="1078200"/>
          </a:xfrm>
          <a:prstGeom prst="rect">
            <a:avLst/>
          </a:prstGeom>
          <a:noFill/>
          <a:ln>
            <a:noFill/>
          </a:ln>
        </p:spPr>
        <p:txBody>
          <a:bodyPr spcFirstLastPara="1" wrap="square" lIns="91425" tIns="45700" rIns="91425" bIns="45700" anchor="b" anchorCtr="0">
            <a:noAutofit/>
          </a:bodyPr>
          <a:lstStyle/>
          <a:p>
            <a:pPr marL="457200" marR="0" lvl="0" indent="-419100" algn="l" rtl="0">
              <a:lnSpc>
                <a:spcPct val="100000"/>
              </a:lnSpc>
              <a:spcBef>
                <a:spcPts val="0"/>
              </a:spcBef>
              <a:spcAft>
                <a:spcPts val="0"/>
              </a:spcAft>
              <a:buClr>
                <a:srgbClr val="274E13"/>
              </a:buClr>
              <a:buSzPts val="3000"/>
              <a:buFont typeface="Malgun Gothic"/>
              <a:buAutoNum type="arabicPeriod"/>
            </a:pPr>
            <a:r>
              <a:rPr lang="en-US" sz="3000"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i="0" u="none" strike="noStrike" cap="none" dirty="0">
              <a:solidFill>
                <a:srgbClr val="274E13"/>
              </a:solidFill>
              <a:latin typeface="나눔스퀘어 ExtraBold" panose="020B0600000101010101" pitchFamily="50" charset="-127"/>
              <a:ea typeface="나눔스퀘어 ExtraBold" panose="020B0600000101010101" pitchFamily="50" charset="-127"/>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274E13"/>
              </a:solidFill>
              <a:latin typeface="나눔스퀘어" panose="020B0600000101010101" pitchFamily="50" charset="-127"/>
              <a:ea typeface="나눔스퀘어" panose="020B0600000101010101" pitchFamily="50" charset="-127"/>
              <a:cs typeface="Malgun Gothic"/>
              <a:sym typeface="Malgun Gothic"/>
            </a:endParaRPr>
          </a:p>
        </p:txBody>
      </p:sp>
      <p:sp>
        <p:nvSpPr>
          <p:cNvPr id="216" name="Google Shape;216;p29"/>
          <p:cNvSpPr/>
          <p:nvPr/>
        </p:nvSpPr>
        <p:spPr>
          <a:xfrm>
            <a:off x="3466757" y="4239407"/>
            <a:ext cx="2210348" cy="1815643"/>
          </a:xfrm>
          <a:custGeom>
            <a:avLst/>
            <a:gdLst/>
            <a:ahLst/>
            <a:cxnLst/>
            <a:rect l="l" t="t" r="r" b="b"/>
            <a:pathLst>
              <a:path w="120000" h="120000" extrusionOk="0">
                <a:moveTo>
                  <a:pt x="0" y="0"/>
                </a:moveTo>
                <a:lnTo>
                  <a:pt x="120000" y="0"/>
                </a:lnTo>
                <a:lnTo>
                  <a:pt x="120000" y="120000"/>
                </a:lnTo>
                <a:lnTo>
                  <a:pt x="0" y="120000"/>
                </a:lnTo>
                <a:close/>
                <a:moveTo>
                  <a:pt x="38878" y="40714"/>
                </a:moveTo>
                <a:cubicBezTo>
                  <a:pt x="38878" y="26513"/>
                  <a:pt x="48334" y="15000"/>
                  <a:pt x="60000" y="15000"/>
                </a:cubicBezTo>
                <a:cubicBezTo>
                  <a:pt x="71666" y="15000"/>
                  <a:pt x="81122" y="26513"/>
                  <a:pt x="81122" y="40714"/>
                </a:cubicBezTo>
                <a:lnTo>
                  <a:pt x="81122" y="40714"/>
                </a:lnTo>
                <a:cubicBezTo>
                  <a:pt x="81122" y="51365"/>
                  <a:pt x="76394" y="60000"/>
                  <a:pt x="70561" y="60000"/>
                </a:cubicBezTo>
                <a:cubicBezTo>
                  <a:pt x="67645" y="60000"/>
                  <a:pt x="65281" y="64317"/>
                  <a:pt x="65281" y="69643"/>
                </a:cubicBezTo>
                <a:lnTo>
                  <a:pt x="65281" y="82500"/>
                </a:lnTo>
                <a:lnTo>
                  <a:pt x="54719" y="82500"/>
                </a:lnTo>
                <a:lnTo>
                  <a:pt x="54719" y="69643"/>
                </a:lnTo>
                <a:cubicBezTo>
                  <a:pt x="54719" y="58992"/>
                  <a:pt x="59448" y="50357"/>
                  <a:pt x="65281" y="50357"/>
                </a:cubicBezTo>
                <a:cubicBezTo>
                  <a:pt x="68197" y="50357"/>
                  <a:pt x="70561" y="46040"/>
                  <a:pt x="70561" y="40714"/>
                </a:cubicBezTo>
                <a:cubicBezTo>
                  <a:pt x="70561" y="33613"/>
                  <a:pt x="65833" y="27857"/>
                  <a:pt x="60000" y="27857"/>
                </a:cubicBezTo>
                <a:cubicBezTo>
                  <a:pt x="54167" y="27857"/>
                  <a:pt x="49439" y="33613"/>
                  <a:pt x="49439" y="40714"/>
                </a:cubicBezTo>
                <a:close/>
                <a:moveTo>
                  <a:pt x="60000" y="85714"/>
                </a:moveTo>
                <a:cubicBezTo>
                  <a:pt x="64375" y="85714"/>
                  <a:pt x="67921" y="90032"/>
                  <a:pt x="67921" y="95357"/>
                </a:cubicBezTo>
                <a:cubicBezTo>
                  <a:pt x="67921" y="100683"/>
                  <a:pt x="64375" y="105000"/>
                  <a:pt x="60000" y="105000"/>
                </a:cubicBezTo>
                <a:cubicBezTo>
                  <a:pt x="55625" y="105000"/>
                  <a:pt x="52079" y="100683"/>
                  <a:pt x="52079" y="95357"/>
                </a:cubicBezTo>
                <a:cubicBezTo>
                  <a:pt x="52079" y="90032"/>
                  <a:pt x="55625" y="85714"/>
                  <a:pt x="60000" y="85714"/>
                </a:cubicBezTo>
                <a:close/>
              </a:path>
              <a:path w="120000" h="120000" fill="darken" extrusionOk="0">
                <a:moveTo>
                  <a:pt x="38878" y="40714"/>
                </a:moveTo>
                <a:cubicBezTo>
                  <a:pt x="38878" y="26513"/>
                  <a:pt x="48334" y="15000"/>
                  <a:pt x="60000" y="15000"/>
                </a:cubicBezTo>
                <a:cubicBezTo>
                  <a:pt x="71666" y="15000"/>
                  <a:pt x="81122" y="26513"/>
                  <a:pt x="81122" y="40714"/>
                </a:cubicBezTo>
                <a:lnTo>
                  <a:pt x="81122" y="40714"/>
                </a:lnTo>
                <a:cubicBezTo>
                  <a:pt x="81122" y="51365"/>
                  <a:pt x="76394" y="60000"/>
                  <a:pt x="70561" y="60000"/>
                </a:cubicBezTo>
                <a:cubicBezTo>
                  <a:pt x="67645" y="60000"/>
                  <a:pt x="65281" y="64317"/>
                  <a:pt x="65281" y="69643"/>
                </a:cubicBezTo>
                <a:lnTo>
                  <a:pt x="65281" y="82500"/>
                </a:lnTo>
                <a:lnTo>
                  <a:pt x="54719" y="82500"/>
                </a:lnTo>
                <a:lnTo>
                  <a:pt x="54719" y="69643"/>
                </a:lnTo>
                <a:cubicBezTo>
                  <a:pt x="54719" y="58992"/>
                  <a:pt x="59448" y="50357"/>
                  <a:pt x="65281" y="50357"/>
                </a:cubicBezTo>
                <a:cubicBezTo>
                  <a:pt x="68197" y="50357"/>
                  <a:pt x="70561" y="46040"/>
                  <a:pt x="70561" y="40714"/>
                </a:cubicBezTo>
                <a:cubicBezTo>
                  <a:pt x="70561" y="33613"/>
                  <a:pt x="65833" y="27857"/>
                  <a:pt x="60000" y="27857"/>
                </a:cubicBezTo>
                <a:cubicBezTo>
                  <a:pt x="54167" y="27857"/>
                  <a:pt x="49439" y="33613"/>
                  <a:pt x="49439" y="40714"/>
                </a:cubicBezTo>
                <a:close/>
                <a:moveTo>
                  <a:pt x="60000" y="85714"/>
                </a:moveTo>
                <a:cubicBezTo>
                  <a:pt x="64375" y="85714"/>
                  <a:pt x="67921" y="90032"/>
                  <a:pt x="67921" y="95357"/>
                </a:cubicBezTo>
                <a:cubicBezTo>
                  <a:pt x="67921" y="100683"/>
                  <a:pt x="64375" y="105000"/>
                  <a:pt x="60000" y="105000"/>
                </a:cubicBezTo>
                <a:cubicBezTo>
                  <a:pt x="55625" y="105000"/>
                  <a:pt x="52079" y="100683"/>
                  <a:pt x="52079" y="95357"/>
                </a:cubicBezTo>
                <a:cubicBezTo>
                  <a:pt x="52079" y="90032"/>
                  <a:pt x="55625" y="85714"/>
                  <a:pt x="60000" y="85714"/>
                </a:cubicBezTo>
                <a:close/>
              </a:path>
              <a:path w="120000" h="120000" fill="none" extrusionOk="0">
                <a:moveTo>
                  <a:pt x="38878" y="40714"/>
                </a:moveTo>
                <a:cubicBezTo>
                  <a:pt x="38878" y="26513"/>
                  <a:pt x="48334" y="15000"/>
                  <a:pt x="60000" y="15000"/>
                </a:cubicBezTo>
                <a:cubicBezTo>
                  <a:pt x="71666" y="15000"/>
                  <a:pt x="81122" y="26513"/>
                  <a:pt x="81122" y="40714"/>
                </a:cubicBezTo>
                <a:lnTo>
                  <a:pt x="81122" y="40714"/>
                </a:lnTo>
                <a:cubicBezTo>
                  <a:pt x="81122" y="51365"/>
                  <a:pt x="76394" y="60000"/>
                  <a:pt x="70561" y="60000"/>
                </a:cubicBezTo>
                <a:cubicBezTo>
                  <a:pt x="67645" y="60000"/>
                  <a:pt x="65281" y="64317"/>
                  <a:pt x="65281" y="69643"/>
                </a:cubicBezTo>
                <a:lnTo>
                  <a:pt x="65281" y="82500"/>
                </a:lnTo>
                <a:lnTo>
                  <a:pt x="54719" y="82500"/>
                </a:lnTo>
                <a:lnTo>
                  <a:pt x="54719" y="69643"/>
                </a:lnTo>
                <a:cubicBezTo>
                  <a:pt x="54719" y="58992"/>
                  <a:pt x="59448" y="50357"/>
                  <a:pt x="65281" y="50357"/>
                </a:cubicBezTo>
                <a:cubicBezTo>
                  <a:pt x="68197" y="50357"/>
                  <a:pt x="70561" y="46040"/>
                  <a:pt x="70561" y="40714"/>
                </a:cubicBezTo>
                <a:cubicBezTo>
                  <a:pt x="70561" y="33613"/>
                  <a:pt x="65833" y="27857"/>
                  <a:pt x="60000" y="27857"/>
                </a:cubicBezTo>
                <a:cubicBezTo>
                  <a:pt x="54167" y="27857"/>
                  <a:pt x="49439" y="33613"/>
                  <a:pt x="49439" y="40714"/>
                </a:cubicBezTo>
                <a:close/>
                <a:moveTo>
                  <a:pt x="60000" y="85714"/>
                </a:moveTo>
                <a:cubicBezTo>
                  <a:pt x="64375" y="85714"/>
                  <a:pt x="67921" y="90032"/>
                  <a:pt x="67921" y="95357"/>
                </a:cubicBezTo>
                <a:cubicBezTo>
                  <a:pt x="67921" y="100683"/>
                  <a:pt x="64375" y="105000"/>
                  <a:pt x="60000" y="105000"/>
                </a:cubicBezTo>
                <a:cubicBezTo>
                  <a:pt x="55625" y="105000"/>
                  <a:pt x="52079" y="100683"/>
                  <a:pt x="52079" y="95357"/>
                </a:cubicBezTo>
                <a:cubicBezTo>
                  <a:pt x="52079" y="90032"/>
                  <a:pt x="55625" y="85714"/>
                  <a:pt x="60000" y="85714"/>
                </a:cubicBezTo>
                <a:close/>
              </a:path>
              <a:path w="120000" h="120000" fill="none" extrusionOk="0">
                <a:moveTo>
                  <a:pt x="0" y="0"/>
                </a:moveTo>
                <a:lnTo>
                  <a:pt x="120000" y="0"/>
                </a:lnTo>
                <a:lnTo>
                  <a:pt x="120000" y="120000"/>
                </a:lnTo>
                <a:lnTo>
                  <a:pt x="0" y="120000"/>
                </a:lnTo>
                <a:close/>
              </a:path>
            </a:pathLst>
          </a:custGeom>
          <a:noFill/>
          <a:ln w="25400" cap="flat" cmpd="sng">
            <a:solidFill>
              <a:srgbClr val="FBAB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나눔스퀘어" panose="020B0600000101010101" pitchFamily="50" charset="-127"/>
              <a:ea typeface="나눔스퀘어" panose="020B0600000101010101" pitchFamily="50" charset="-127"/>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0"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222" name="Google Shape;222;p30"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sp>
        <p:nvSpPr>
          <p:cNvPr id="223" name="Google Shape;223;p30"/>
          <p:cNvSpPr txBox="1"/>
          <p:nvPr/>
        </p:nvSpPr>
        <p:spPr>
          <a:xfrm>
            <a:off x="388850" y="1670300"/>
            <a:ext cx="8054400" cy="5022600"/>
          </a:xfrm>
          <a:prstGeom prst="rect">
            <a:avLst/>
          </a:prstGeom>
          <a:noFill/>
          <a:ln>
            <a:noFill/>
          </a:ln>
        </p:spPr>
        <p:txBody>
          <a:bodyPr spcFirstLastPara="1" wrap="square" lIns="91425" tIns="45700" rIns="91425" bIns="45700" anchor="t" anchorCtr="0">
            <a:noAutofit/>
          </a:bodyPr>
          <a:lstStyle/>
          <a:p>
            <a:pPr marL="0" marR="0" lvl="0" indent="0" algn="ctr" rtl="0">
              <a:lnSpc>
                <a:spcPct val="229000"/>
              </a:lnSpc>
              <a:spcBef>
                <a:spcPts val="0"/>
              </a:spcBef>
              <a:spcAft>
                <a:spcPts val="0"/>
              </a:spcAft>
              <a:buClr>
                <a:srgbClr val="000000"/>
              </a:buClr>
              <a:buSzPts val="2400"/>
              <a:buFont typeface="Arial"/>
              <a:buNone/>
            </a:pP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Sharing Clothes could be a solution  </a:t>
            </a:r>
            <a:endParaRPr sz="1400" b="0" i="0" u="none" strike="noStrike" cap="none" dirty="0">
              <a:solidFill>
                <a:srgbClr val="000000"/>
              </a:solidFill>
              <a:latin typeface="나눔스퀘어" panose="020B0600000101010101" pitchFamily="50" charset="-127"/>
              <a:ea typeface="나눔스퀘어" panose="020B0600000101010101" pitchFamily="50" charset="-127"/>
              <a:sym typeface="Arial"/>
            </a:endParaRPr>
          </a:p>
          <a:p>
            <a:pPr marL="0" marR="0" lvl="0" indent="0" algn="ctr" rtl="0">
              <a:lnSpc>
                <a:spcPct val="229000"/>
              </a:lnSpc>
              <a:spcBef>
                <a:spcPts val="0"/>
              </a:spcBef>
              <a:spcAft>
                <a:spcPts val="0"/>
              </a:spcAft>
              <a:buClr>
                <a:srgbClr val="000000"/>
              </a:buClr>
              <a:buSzPts val="2400"/>
              <a:buFont typeface="Arial"/>
              <a:buNone/>
            </a:pP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0" marR="0" lvl="0" indent="0" algn="ctr" rtl="0">
              <a:lnSpc>
                <a:spcPct val="200000"/>
              </a:lnSpc>
              <a:spcBef>
                <a:spcPts val="0"/>
              </a:spcBef>
              <a:spcAft>
                <a:spcPts val="0"/>
              </a:spcAft>
              <a:buClr>
                <a:srgbClr val="000000"/>
              </a:buClr>
              <a:buSzPts val="2400"/>
              <a:buFont typeface="Arial"/>
              <a:buNone/>
            </a:pPr>
            <a:r>
              <a:rPr lang="en-US" sz="26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Why don’t we provide the way of sharing </a:t>
            </a:r>
            <a:endParaRPr sz="26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0" marR="0" lvl="0" indent="0" algn="ctr" rtl="0">
              <a:lnSpc>
                <a:spcPct val="200000"/>
              </a:lnSpc>
              <a:spcBef>
                <a:spcPts val="0"/>
              </a:spcBef>
              <a:spcAft>
                <a:spcPts val="0"/>
              </a:spcAft>
              <a:buClr>
                <a:srgbClr val="000000"/>
              </a:buClr>
              <a:buSzPts val="2400"/>
              <a:buFont typeface="Arial"/>
              <a:buNone/>
            </a:pPr>
            <a:r>
              <a:rPr lang="en-US" sz="26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used clothes?</a:t>
            </a:r>
            <a:endParaRPr sz="26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224" name="Google Shape;224;p30"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225" name="Google Shape;225;p30"/>
          <p:cNvSpPr txBox="1"/>
          <p:nvPr/>
        </p:nvSpPr>
        <p:spPr>
          <a:xfrm>
            <a:off x="88200" y="-12100"/>
            <a:ext cx="9055800" cy="1078200"/>
          </a:xfrm>
          <a:prstGeom prst="rect">
            <a:avLst/>
          </a:prstGeom>
          <a:noFill/>
          <a:ln>
            <a:noFill/>
          </a:ln>
        </p:spPr>
        <p:txBody>
          <a:bodyPr spcFirstLastPara="1" wrap="square" lIns="91425" tIns="45700" rIns="91425" bIns="45700" anchor="b" anchorCtr="0">
            <a:noAutofit/>
          </a:bodyPr>
          <a:lstStyle/>
          <a:p>
            <a:pPr marL="457200" marR="0" lvl="0" indent="-419100" algn="l" rtl="0">
              <a:lnSpc>
                <a:spcPct val="100000"/>
              </a:lnSpc>
              <a:spcBef>
                <a:spcPts val="0"/>
              </a:spcBef>
              <a:spcAft>
                <a:spcPts val="0"/>
              </a:spcAft>
              <a:buClr>
                <a:srgbClr val="274E13"/>
              </a:buClr>
              <a:buSzPts val="3000"/>
              <a:buFont typeface="Malgun Gothic"/>
              <a:buAutoNum type="arabicPeriod"/>
            </a:pPr>
            <a:r>
              <a:rPr lang="en-US" sz="3000" b="1"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b="0" i="0" u="none" strike="noStrike" cap="none" dirty="0">
              <a:solidFill>
                <a:srgbClr val="274E13"/>
              </a:solidFill>
              <a:latin typeface="나눔스퀘어 ExtraBold" panose="020B0600000101010101" pitchFamily="50" charset="-127"/>
              <a:ea typeface="나눔스퀘어 ExtraBold" panose="020B0600000101010101" pitchFamily="50" charset="-127"/>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26" name="Google Shape;226;p30"/>
          <p:cNvSpPr/>
          <p:nvPr/>
        </p:nvSpPr>
        <p:spPr>
          <a:xfrm>
            <a:off x="4200050" y="2718900"/>
            <a:ext cx="432000" cy="710100"/>
          </a:xfrm>
          <a:prstGeom prst="downArrow">
            <a:avLst>
              <a:gd name="adj1" fmla="val 50000"/>
              <a:gd name="adj2" fmla="val 50000"/>
            </a:avLst>
          </a:prstGeom>
          <a:noFill/>
          <a:ln w="25400" cap="flat" cmpd="sng">
            <a:solidFill>
              <a:srgbClr val="FBAB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1"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32" name="Google Shape;232;p31"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33" name="Google Shape;233;p31"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34" name="Google Shape;234;p31"/>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2. Background</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2"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41" name="Google Shape;241;p32"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42" name="Google Shape;242;p32"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43" name="Google Shape;243;p32"/>
          <p:cNvSpPr txBox="1"/>
          <p:nvPr/>
        </p:nvSpPr>
        <p:spPr>
          <a:xfrm>
            <a:off x="374875" y="0"/>
            <a:ext cx="8769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Growth of Used Market</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44" name="Google Shape;244;p32"/>
          <p:cNvSpPr txBox="1"/>
          <p:nvPr/>
        </p:nvSpPr>
        <p:spPr>
          <a:xfrm>
            <a:off x="848851" y="1295313"/>
            <a:ext cx="7446300" cy="4905900"/>
          </a:xfrm>
          <a:prstGeom prst="rect">
            <a:avLst/>
          </a:prstGeom>
          <a:noFill/>
          <a:ln>
            <a:noFill/>
          </a:ln>
        </p:spPr>
        <p:txBody>
          <a:bodyPr spcFirstLastPara="1" wrap="square" lIns="91425" tIns="45700" rIns="91425" bIns="45700" anchor="ctr" anchorCtr="0">
            <a:noAutofit/>
          </a:bodyPr>
          <a:lstStyle/>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Can purchase various kinds of products</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Buyers can buy products cost-effectively</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Many websites and applications exist</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245" name="Google Shape;245;p32"/>
          <p:cNvPicPr preferRelativeResize="0"/>
          <p:nvPr/>
        </p:nvPicPr>
        <p:blipFill>
          <a:blip r:embed="rId4">
            <a:alphaModFix/>
          </a:blip>
          <a:stretch>
            <a:fillRect/>
          </a:stretch>
        </p:blipFill>
        <p:spPr>
          <a:xfrm>
            <a:off x="6324199" y="2756950"/>
            <a:ext cx="1970950" cy="192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3"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51" name="Google Shape;251;p33"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52" name="Google Shape;252;p33"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53" name="Google Shape;253;p33"/>
          <p:cNvSpPr txBox="1"/>
          <p:nvPr/>
        </p:nvSpPr>
        <p:spPr>
          <a:xfrm>
            <a:off x="374875" y="0"/>
            <a:ext cx="8769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Growth of Online Transaction Market</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54" name="Google Shape;254;p33"/>
          <p:cNvSpPr txBox="1"/>
          <p:nvPr/>
        </p:nvSpPr>
        <p:spPr>
          <a:xfrm>
            <a:off x="848851" y="1295313"/>
            <a:ext cx="7446300" cy="4905900"/>
          </a:xfrm>
          <a:prstGeom prst="rect">
            <a:avLst/>
          </a:prstGeom>
          <a:noFill/>
          <a:ln>
            <a:noFill/>
          </a:ln>
        </p:spPr>
        <p:txBody>
          <a:bodyPr spcFirstLastPara="1" wrap="square" lIns="91425" tIns="45700" rIns="91425" bIns="45700" anchor="ctr" anchorCtr="0">
            <a:noAutofit/>
          </a:bodyPr>
          <a:lstStyle/>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Convenience of online transaction</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Enforce competitiveness by conducting online transactions according to trends</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255" name="Google Shape;255;p33"/>
          <p:cNvPicPr preferRelativeResize="0"/>
          <p:nvPr/>
        </p:nvPicPr>
        <p:blipFill rotWithShape="1">
          <a:blip r:embed="rId4">
            <a:alphaModFix/>
          </a:blip>
          <a:srcRect t="12242" b="20194"/>
          <a:stretch/>
        </p:blipFill>
        <p:spPr>
          <a:xfrm>
            <a:off x="6317650" y="4544325"/>
            <a:ext cx="2057400" cy="1499500"/>
          </a:xfrm>
          <a:prstGeom prst="rect">
            <a:avLst/>
          </a:prstGeom>
          <a:noFill/>
          <a:ln>
            <a:noFill/>
          </a:ln>
        </p:spPr>
      </p:pic>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758</Words>
  <Application>Microsoft Office PowerPoint</Application>
  <PresentationFormat>화면 슬라이드 쇼(4:3)</PresentationFormat>
  <Paragraphs>149</Paragraphs>
  <Slides>21</Slides>
  <Notes>21</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21</vt:i4>
      </vt:variant>
    </vt:vector>
  </HeadingPairs>
  <TitlesOfParts>
    <vt:vector size="32" baseType="lpstr">
      <vt:lpstr>Georgia Pro Cond Black</vt:lpstr>
      <vt:lpstr>Aldhabi</vt:lpstr>
      <vt:lpstr>Arial</vt:lpstr>
      <vt:lpstr>맑은 고딕</vt:lpstr>
      <vt:lpstr>나눔스퀘어 ExtraBold</vt:lpstr>
      <vt:lpstr>맑은 고딕</vt:lpstr>
      <vt:lpstr>나눔고딕 ExtraBold</vt:lpstr>
      <vt:lpstr>Calibri</vt:lpstr>
      <vt:lpstr>나눔스퀘어</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남유선</cp:lastModifiedBy>
  <cp:revision>4</cp:revision>
  <dcterms:modified xsi:type="dcterms:W3CDTF">2019-03-10T17:37:07Z</dcterms:modified>
</cp:coreProperties>
</file>