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 Quality Center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0584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management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Testers can create functional, performance, and application security defects manually or directly from the execution of manual and automated </a:t>
            </a:r>
            <a:r>
              <a:rPr lang="en-US" dirty="0" smtClean="0"/>
              <a:t>tests</a:t>
            </a:r>
          </a:p>
          <a:p>
            <a:r>
              <a:rPr lang="en-US" dirty="0"/>
              <a:t>Testers can communicate </a:t>
            </a:r>
            <a:r>
              <a:rPr lang="en-US" dirty="0" smtClean="0"/>
              <a:t>defects to </a:t>
            </a:r>
            <a:r>
              <a:rPr lang="en-US" dirty="0"/>
              <a:t>developers with context from linked requirements and test execution results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29221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and graphing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Integrated </a:t>
            </a:r>
            <a:r>
              <a:rPr lang="en-US" dirty="0"/>
              <a:t>dashboard </a:t>
            </a:r>
            <a:r>
              <a:rPr lang="en-US" dirty="0" smtClean="0"/>
              <a:t>module for management reporting</a:t>
            </a:r>
          </a:p>
          <a:p>
            <a:r>
              <a:rPr lang="en-US" dirty="0" smtClean="0"/>
              <a:t>Export </a:t>
            </a:r>
            <a:r>
              <a:rPr lang="en-US" dirty="0"/>
              <a:t>a report source into Microsoft </a:t>
            </a:r>
            <a:r>
              <a:rPr lang="en-US" dirty="0" smtClean="0"/>
              <a:t>Excel</a:t>
            </a:r>
          </a:p>
          <a:p>
            <a:r>
              <a:rPr lang="en-US" dirty="0"/>
              <a:t>Build-in document generator allows you to push requirements, tests, defects, and their associated data to a Microsoft Word document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7589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Overview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Proprietary quality assurance software available both as desktop and web application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Developed by Hewlett Packard in collaboration with Mercury Interactive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Unified, scalable platform that drives collaboration between business analysts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0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Key features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management</a:t>
            </a:r>
          </a:p>
          <a:p>
            <a:r>
              <a:rPr lang="en-US" dirty="0" smtClean="0"/>
              <a:t>Risk based test planning and management</a:t>
            </a:r>
          </a:p>
          <a:p>
            <a:r>
              <a:rPr lang="en-US" dirty="0" smtClean="0"/>
              <a:t>Quality release and cycle management</a:t>
            </a:r>
          </a:p>
          <a:p>
            <a:r>
              <a:rPr lang="en-US" dirty="0" smtClean="0"/>
              <a:t>Version control</a:t>
            </a:r>
          </a:p>
          <a:p>
            <a:r>
              <a:rPr lang="en-US" dirty="0" smtClean="0"/>
              <a:t>Test scheduling and execution</a:t>
            </a:r>
          </a:p>
          <a:p>
            <a:r>
              <a:rPr lang="en-US" dirty="0" smtClean="0"/>
              <a:t>HPE Sprinter – integrated manual testing</a:t>
            </a:r>
          </a:p>
          <a:p>
            <a:r>
              <a:rPr lang="en-US" dirty="0" smtClean="0"/>
              <a:t>Defect management</a:t>
            </a:r>
          </a:p>
          <a:p>
            <a:r>
              <a:rPr lang="en-US" dirty="0" smtClean="0"/>
              <a:t>Reporting and graphing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9057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Management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Standardizing requirements definition via configurable </a:t>
            </a:r>
            <a:r>
              <a:rPr lang="en-US" dirty="0" smtClean="0"/>
              <a:t>templates</a:t>
            </a:r>
          </a:p>
          <a:p>
            <a:r>
              <a:rPr lang="en-US" dirty="0" smtClean="0"/>
              <a:t>Ability </a:t>
            </a:r>
            <a:r>
              <a:rPr lang="en-US" dirty="0"/>
              <a:t>to view requirements coverage at project or release </a:t>
            </a:r>
            <a:r>
              <a:rPr lang="en-US" dirty="0" smtClean="0"/>
              <a:t>level</a:t>
            </a:r>
          </a:p>
          <a:p>
            <a:r>
              <a:rPr lang="en-US" dirty="0"/>
              <a:t>Trace relationships between requirements, process paths, defects, and test </a:t>
            </a:r>
            <a:r>
              <a:rPr lang="en-US" dirty="0" smtClean="0"/>
              <a:t>coverage</a:t>
            </a:r>
          </a:p>
          <a:p>
            <a:r>
              <a:rPr lang="en-US" dirty="0"/>
              <a:t>Link requirements directly to tests, developer tasks, and defects—to facilitate alignment with change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13263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based test planning and </a:t>
            </a:r>
            <a:r>
              <a:rPr lang="en-US" dirty="0" smtClean="0"/>
              <a:t>management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</a:t>
            </a:r>
            <a:r>
              <a:rPr lang="en-US" dirty="0"/>
              <a:t>, and track all test script types (functional, performance, and security</a:t>
            </a:r>
            <a:r>
              <a:rPr lang="en-US" dirty="0" smtClean="0"/>
              <a:t>)</a:t>
            </a:r>
          </a:p>
          <a:p>
            <a:r>
              <a:rPr lang="en-US" dirty="0"/>
              <a:t>Advanced test planning capabilities allow functional, regression, load, unit, and integration testing—each with its own set of requirements, schedules, and </a:t>
            </a:r>
            <a:r>
              <a:rPr lang="en-US" dirty="0" smtClean="0"/>
              <a:t>procedures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7993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release and cycle </a:t>
            </a:r>
            <a:r>
              <a:rPr lang="en-US" dirty="0" smtClean="0"/>
              <a:t>management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Release and cycle management enables quick development and testing cycles, and breaks large projects into meaningful phases. </a:t>
            </a:r>
            <a:endParaRPr lang="en-US" dirty="0" smtClean="0"/>
          </a:p>
          <a:p>
            <a:r>
              <a:rPr lang="en-US" dirty="0"/>
              <a:t>Release effort can be planned by identifying requirements and tests for each cycle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66605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is enabled for requirements, tests, and test assets to enable distributed teams to collaborate and manage multiple versions of </a:t>
            </a:r>
            <a:r>
              <a:rPr lang="en-US" dirty="0" smtClean="0"/>
              <a:t>assets</a:t>
            </a:r>
          </a:p>
          <a:p>
            <a:r>
              <a:rPr lang="en-US" dirty="0" smtClean="0"/>
              <a:t>Provides </a:t>
            </a:r>
            <a:r>
              <a:rPr lang="en-US" dirty="0"/>
              <a:t>audit history of changes through the project </a:t>
            </a:r>
            <a:r>
              <a:rPr lang="en-US" dirty="0" smtClean="0"/>
              <a:t>lifecycle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69674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scheduling and </a:t>
            </a:r>
            <a:r>
              <a:rPr lang="en-US" dirty="0" smtClean="0"/>
              <a:t>execution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and schedule execution of manual and automated </a:t>
            </a:r>
            <a:r>
              <a:rPr lang="en-US" dirty="0" smtClean="0"/>
              <a:t>tests</a:t>
            </a:r>
          </a:p>
          <a:p>
            <a:r>
              <a:rPr lang="en-US" dirty="0"/>
              <a:t>View execution runs, results, and log defects with run details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23087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HPE Sprinter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Targeted </a:t>
            </a:r>
            <a:r>
              <a:rPr lang="en-US" dirty="0"/>
              <a:t>at increasing efficiency of manual testing activities </a:t>
            </a:r>
            <a:endParaRPr lang="en-US" dirty="0" smtClean="0"/>
          </a:p>
          <a:p>
            <a:r>
              <a:rPr lang="en-US" dirty="0" smtClean="0"/>
              <a:t>Easy-to-use </a:t>
            </a:r>
            <a:r>
              <a:rPr lang="en-US" dirty="0"/>
              <a:t>screen tool bars, screen annotation, video, and textual test step </a:t>
            </a:r>
            <a:r>
              <a:rPr lang="en-US" dirty="0" smtClean="0"/>
              <a:t>capture</a:t>
            </a:r>
          </a:p>
          <a:p>
            <a:r>
              <a:rPr lang="en-US" dirty="0" smtClean="0"/>
              <a:t>Intelligent </a:t>
            </a:r>
            <a:r>
              <a:rPr lang="en-US" dirty="0"/>
              <a:t>defect </a:t>
            </a:r>
            <a:r>
              <a:rPr lang="en-US" dirty="0" smtClean="0"/>
              <a:t>logging</a:t>
            </a:r>
          </a:p>
          <a:p>
            <a:r>
              <a:rPr lang="en-US" dirty="0" smtClean="0"/>
              <a:t>Automated </a:t>
            </a:r>
            <a:r>
              <a:rPr lang="en-US" dirty="0"/>
              <a:t>data injection for repetitive </a:t>
            </a:r>
            <a:r>
              <a:rPr lang="en-US" dirty="0" smtClean="0"/>
              <a:t>testing</a:t>
            </a:r>
          </a:p>
          <a:p>
            <a:r>
              <a:rPr lang="en-US" dirty="0" smtClean="0"/>
              <a:t>Mirrored </a:t>
            </a:r>
            <a:r>
              <a:rPr lang="en-US" dirty="0"/>
              <a:t>platform support—to execute one test targeted on multiple platforms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50937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383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HP Quality Center</vt:lpstr>
      <vt:lpstr>1. Overview</vt:lpstr>
      <vt:lpstr>2. Key features</vt:lpstr>
      <vt:lpstr>Requirements Management</vt:lpstr>
      <vt:lpstr>Risk based test planning and management</vt:lpstr>
      <vt:lpstr>Quality release and cycle management</vt:lpstr>
      <vt:lpstr>Version Control</vt:lpstr>
      <vt:lpstr>Test scheduling and execution</vt:lpstr>
      <vt:lpstr>HPE Sprinter</vt:lpstr>
      <vt:lpstr>Defect management</vt:lpstr>
      <vt:lpstr>Reporting and graphing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 Quality Center</dc:title>
  <dc:creator>Microsoft account</dc:creator>
  <cp:lastModifiedBy>Microsoft account</cp:lastModifiedBy>
  <cp:revision>5</cp:revision>
  <dcterms:created xsi:type="dcterms:W3CDTF">2015-11-23T07:31:19Z</dcterms:created>
  <dcterms:modified xsi:type="dcterms:W3CDTF">2015-11-23T08:22:47Z</dcterms:modified>
</cp:coreProperties>
</file>