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9E5"/>
    <a:srgbClr val="C7F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83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5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7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9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4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unched Tape 10"/>
          <p:cNvSpPr/>
          <p:nvPr userDrawn="1"/>
        </p:nvSpPr>
        <p:spPr>
          <a:xfrm>
            <a:off x="0" y="0"/>
            <a:ext cx="12192000" cy="6858000"/>
          </a:xfrm>
          <a:prstGeom prst="flowChartPunchedTape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noFill/>
          </a:ln>
          <a:effectLst>
            <a:glow>
              <a:schemeClr val="accent1"/>
            </a:glow>
            <a:softEdge rad="241300"/>
          </a:effectLst>
          <a:scene3d>
            <a:camera prst="orthographicFront"/>
            <a:lightRig rig="threePt" dir="t"/>
          </a:scene3d>
          <a:sp3d extrusionH="317500">
            <a:bevelT w="152400" h="50800" prst="softRound"/>
            <a:bevelB w="152400" h="50800" prst="softRound"/>
            <a:extrusionClr>
              <a:schemeClr val="tx2">
                <a:lumMod val="9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430" y="2305966"/>
            <a:ext cx="9233424" cy="39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09570" y="39736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4304160"/>
            <a:ext cx="2132790" cy="2117146"/>
          </a:xfrm>
          <a:prstGeom prst="rect">
            <a:avLst/>
          </a:prstGeom>
          <a:effectLst>
            <a:glow rad="63500">
              <a:schemeClr val="accent2">
                <a:satMod val="175000"/>
                <a:alpha val="32000"/>
              </a:schemeClr>
            </a:glow>
            <a:outerShdw blurRad="50800" dist="1270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0"/>
        </p:spPr>
      </p:pic>
    </p:spTree>
    <p:extLst>
      <p:ext uri="{BB962C8B-B14F-4D97-AF65-F5344CB8AC3E}">
        <p14:creationId xmlns:p14="http://schemas.microsoft.com/office/powerpoint/2010/main" val="44615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C7F5D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rgbClr val="DBF9E5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rgbClr val="DBF9E5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rgbClr val="DBF9E5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rgbClr val="DBF9E5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rgbClr val="DBF9E5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554" y="304800"/>
            <a:ext cx="5937823" cy="823784"/>
          </a:xfrm>
        </p:spPr>
        <p:txBody>
          <a:bodyPr/>
          <a:lstStyle/>
          <a:p>
            <a:pPr algn="ctr"/>
            <a:r>
              <a:rPr lang="en-US" sz="5400" dirty="0" smtClean="0"/>
              <a:t>Team Griffin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2" y="1547941"/>
            <a:ext cx="1283558" cy="1283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069" y="2007371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BF9E5"/>
                </a:solidFill>
              </a:rPr>
              <a:t>Lyudmil Nikodimov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4" y="3049545"/>
            <a:ext cx="1291796" cy="1291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2324" y="351077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BF9E5"/>
                </a:solidFill>
              </a:rPr>
              <a:t>Nikola Bogomirov</a:t>
            </a:r>
            <a:endParaRPr lang="en-US" dirty="0">
              <a:solidFill>
                <a:srgbClr val="DBF9E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24" y="1547942"/>
            <a:ext cx="1276866" cy="12835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14521" y="2007371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BF9E5"/>
                </a:solidFill>
              </a:rPr>
              <a:t>Nikola Nenov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24" y="3019940"/>
            <a:ext cx="1276867" cy="12917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14521" y="3515669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BF9E5"/>
                </a:solidFill>
              </a:rPr>
              <a:t>Plamen Paunov</a:t>
            </a:r>
            <a:endParaRPr lang="en-US" dirty="0">
              <a:solidFill>
                <a:srgbClr val="DBF9E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17" y="1547941"/>
            <a:ext cx="1301579" cy="12835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72227" y="2005054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BF9E5"/>
                </a:solidFill>
              </a:rPr>
              <a:t>Emiliya Georgieva</a:t>
            </a:r>
            <a:endParaRPr lang="en-US" dirty="0">
              <a:solidFill>
                <a:srgbClr val="DBF9E5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817709" y="304800"/>
            <a:ext cx="4061358" cy="823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rgbClr val="C7F5D4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/>
              <a:t>Members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3850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Team Griffin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SashKo</dc:creator>
  <cp:lastModifiedBy>SashKo</cp:lastModifiedBy>
  <cp:revision>15</cp:revision>
  <dcterms:created xsi:type="dcterms:W3CDTF">2015-11-13T05:35:59Z</dcterms:created>
  <dcterms:modified xsi:type="dcterms:W3CDTF">2015-11-13T08:53:09Z</dcterms:modified>
</cp:coreProperties>
</file>