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9E5"/>
    <a:srgbClr val="C7F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8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unched Tape 10"/>
          <p:cNvSpPr/>
          <p:nvPr userDrawn="1"/>
        </p:nvSpPr>
        <p:spPr>
          <a:xfrm>
            <a:off x="0" y="0"/>
            <a:ext cx="12192000" cy="6858000"/>
          </a:xfrm>
          <a:prstGeom prst="flowChartPunchedTape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noFill/>
          </a:ln>
          <a:effectLst>
            <a:glow>
              <a:schemeClr val="accent1"/>
            </a:glow>
            <a:softEdge rad="241300"/>
          </a:effectLst>
          <a:scene3d>
            <a:camera prst="orthographicFront"/>
            <a:lightRig rig="threePt" dir="t"/>
          </a:scene3d>
          <a:sp3d extrusionH="317500">
            <a:bevelT w="152400" h="50800" prst="softRound"/>
            <a:bevelB w="152400" h="50800" prst="softRound"/>
            <a:extrusionClr>
              <a:schemeClr val="tx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430" y="2305966"/>
            <a:ext cx="9233424" cy="39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29C28F-3FE5-4AC9-871C-AB4FBAE186B6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09570" y="39736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304160"/>
            <a:ext cx="2132790" cy="2117146"/>
          </a:xfrm>
          <a:prstGeom prst="rect">
            <a:avLst/>
          </a:prstGeom>
          <a:effectLst>
            <a:glow rad="63500">
              <a:schemeClr val="accent2">
                <a:satMod val="175000"/>
                <a:alpha val="32000"/>
              </a:schemeClr>
            </a:glow>
            <a:outerShdw blurRad="50800" dist="1270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</p:pic>
    </p:spTree>
    <p:extLst>
      <p:ext uri="{BB962C8B-B14F-4D97-AF65-F5344CB8AC3E}">
        <p14:creationId xmlns:p14="http://schemas.microsoft.com/office/powerpoint/2010/main" val="44615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C7F5D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rgbClr val="DBF9E5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rgbClr val="DBF9E5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rgbClr val="DBF9E5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554" y="304800"/>
            <a:ext cx="5937823" cy="823784"/>
          </a:xfrm>
        </p:spPr>
        <p:txBody>
          <a:bodyPr/>
          <a:lstStyle/>
          <a:p>
            <a:pPr algn="ctr"/>
            <a:r>
              <a:rPr lang="en-US" sz="5400" dirty="0" smtClean="0"/>
              <a:t>Team Griffin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2" y="1547941"/>
            <a:ext cx="1283558" cy="1283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069" y="2007371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F9E5"/>
                </a:solidFill>
              </a:rPr>
              <a:t>Lyudmil Nikodimov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4" y="3049545"/>
            <a:ext cx="1291796" cy="1291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2324" y="351077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Nikola Bogomirov</a:t>
            </a:r>
            <a:endParaRPr lang="en-US" dirty="0">
              <a:solidFill>
                <a:srgbClr val="DBF9E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24" y="1547942"/>
            <a:ext cx="1276866" cy="12835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14521" y="200737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Nikola Nenov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24" y="3019940"/>
            <a:ext cx="1276867" cy="12917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4521" y="351566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Plamen Paunov</a:t>
            </a:r>
            <a:endParaRPr lang="en-US" dirty="0">
              <a:solidFill>
                <a:srgbClr val="DBF9E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17" y="1547941"/>
            <a:ext cx="1301579" cy="12835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2227" y="200505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Emiliya Georgieva</a:t>
            </a:r>
            <a:endParaRPr lang="en-US" dirty="0">
              <a:solidFill>
                <a:srgbClr val="DBF9E5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817709" y="304800"/>
            <a:ext cx="4061358" cy="823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Members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38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 Disappears Bug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1660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 Disappears Bug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1836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455" y="0"/>
            <a:ext cx="8825658" cy="3329581"/>
          </a:xfrm>
        </p:spPr>
        <p:txBody>
          <a:bodyPr/>
          <a:lstStyle/>
          <a:p>
            <a:r>
              <a:rPr lang="en-US" dirty="0" smtClean="0"/>
              <a:t>Windows 7 Bugs - Reproduced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00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90538" y="452718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Manager Maximize Bug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44" y="185324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863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01918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Orb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Taskbar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891" y="2386618"/>
            <a:ext cx="2591162" cy="2695951"/>
          </a:xfrm>
        </p:spPr>
      </p:pic>
    </p:spTree>
    <p:extLst>
      <p:ext uri="{BB962C8B-B14F-4D97-AF65-F5344CB8AC3E}">
        <p14:creationId xmlns:p14="http://schemas.microsoft.com/office/powerpoint/2010/main" val="26288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1" y="236818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Reappear After Deleting From Navigation Pane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104" y="1800225"/>
            <a:ext cx="6412791" cy="4351338"/>
          </a:xfrm>
        </p:spPr>
      </p:pic>
    </p:spTree>
    <p:extLst>
      <p:ext uri="{BB962C8B-B14F-4D97-AF65-F5344CB8AC3E}">
        <p14:creationId xmlns:p14="http://schemas.microsoft.com/office/powerpoint/2010/main" val="383527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838" y="221895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Reappear After Deleting From Navigation Pane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72" y="1825625"/>
            <a:ext cx="7601656" cy="4351338"/>
          </a:xfrm>
        </p:spPr>
      </p:pic>
    </p:spTree>
    <p:extLst>
      <p:ext uri="{BB962C8B-B14F-4D97-AF65-F5344CB8AC3E}">
        <p14:creationId xmlns:p14="http://schemas.microsoft.com/office/powerpoint/2010/main" val="251527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Notepad Status Bar Bug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0" y="1914525"/>
            <a:ext cx="4727379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83" y="1914525"/>
            <a:ext cx="4781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 Disappears Bug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99609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 Picture Disappears Bug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8085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60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Team Griffin</vt:lpstr>
      <vt:lpstr>Windows 7 Bugs - Reproduced</vt:lpstr>
      <vt:lpstr>Task Manager Maximize Bug</vt:lpstr>
      <vt:lpstr>Orb or Taskbar Bug</vt:lpstr>
      <vt:lpstr>Items Reappear After Deleting From Navigation Pane</vt:lpstr>
      <vt:lpstr>Items Reappear After Deleting From Navigation Pane</vt:lpstr>
      <vt:lpstr>Notepad Status Bar Bug</vt:lpstr>
      <vt:lpstr>Profile Picture Disappears Bug</vt:lpstr>
      <vt:lpstr>Profile Picture Disappears Bug</vt:lpstr>
      <vt:lpstr>Profile Picture Disappears Bug</vt:lpstr>
      <vt:lpstr>Profile Picture Disappears Bug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SashKo</dc:creator>
  <cp:lastModifiedBy>Microsoft account</cp:lastModifiedBy>
  <cp:revision>16</cp:revision>
  <dcterms:created xsi:type="dcterms:W3CDTF">2015-11-13T05:35:59Z</dcterms:created>
  <dcterms:modified xsi:type="dcterms:W3CDTF">2015-11-13T12:51:01Z</dcterms:modified>
</cp:coreProperties>
</file>