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9E5"/>
    <a:srgbClr val="C7F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9" autoAdjust="0"/>
    <p:restoredTop sz="94660"/>
  </p:normalViewPr>
  <p:slideViewPr>
    <p:cSldViewPr snapToGrid="0">
      <p:cViewPr>
        <p:scale>
          <a:sx n="76" d="100"/>
          <a:sy n="76" d="100"/>
        </p:scale>
        <p:origin x="-672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FCDF5-A7A9-401B-8422-0D440CDC7EE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32078-15AB-4F11-9D2B-AE38CCCBC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90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13138-6909-49FB-B163-F94A378E64C4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69482-4354-4DC9-8993-F59B3125D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4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9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8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8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4837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45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7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4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59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8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2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8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4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2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4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6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unched Tape 10"/>
          <p:cNvSpPr/>
          <p:nvPr userDrawn="1"/>
        </p:nvSpPr>
        <p:spPr>
          <a:xfrm>
            <a:off x="0" y="0"/>
            <a:ext cx="12192000" cy="6858000"/>
          </a:xfrm>
          <a:prstGeom prst="flowChartPunchedTape">
            <a:avLst/>
          </a:prstGeom>
          <a:pattFill prst="pct5">
            <a:fgClr>
              <a:schemeClr val="accent6"/>
            </a:fgClr>
            <a:bgClr>
              <a:schemeClr val="bg1"/>
            </a:bgClr>
          </a:pattFill>
          <a:ln>
            <a:noFill/>
          </a:ln>
          <a:effectLst>
            <a:glow>
              <a:schemeClr val="accent1"/>
            </a:glow>
            <a:softEdge rad="241300"/>
          </a:effectLst>
          <a:scene3d>
            <a:camera prst="orthographicFront"/>
            <a:lightRig rig="threePt" dir="t"/>
          </a:scene3d>
          <a:sp3d extrusionH="317500">
            <a:bevelT w="152400" h="50800" prst="softRound"/>
            <a:bevelB w="152400" h="50800" prst="softRound"/>
            <a:extrusionClr>
              <a:schemeClr val="tx2">
                <a:lumMod val="9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430" y="2305966"/>
            <a:ext cx="9233424" cy="394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29C28F-3FE5-4AC9-871C-AB4FBAE186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09570" y="397367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" y="4304160"/>
            <a:ext cx="2132790" cy="2117146"/>
          </a:xfrm>
          <a:prstGeom prst="rect">
            <a:avLst/>
          </a:prstGeom>
          <a:effectLst>
            <a:glow rad="63500">
              <a:schemeClr val="accent2">
                <a:satMod val="175000"/>
                <a:alpha val="32000"/>
              </a:schemeClr>
            </a:glow>
            <a:outerShdw blurRad="50800" dist="1270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127000"/>
        </p:spPr>
      </p:pic>
    </p:spTree>
    <p:extLst>
      <p:ext uri="{BB962C8B-B14F-4D97-AF65-F5344CB8AC3E}">
        <p14:creationId xmlns:p14="http://schemas.microsoft.com/office/powerpoint/2010/main" val="446153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rgbClr val="C7F5D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rgbClr val="DBF9E5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rgbClr val="DBF9E5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rgbClr val="DBF9E5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rgbClr val="DBF9E5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rgbClr val="DBF9E5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9665" y="2379945"/>
            <a:ext cx="8825658" cy="1533140"/>
          </a:xfrm>
        </p:spPr>
        <p:txBody>
          <a:bodyPr/>
          <a:lstStyle/>
          <a:p>
            <a:r>
              <a:rPr lang="en-US" dirty="0" smtClean="0"/>
              <a:t>HP Quality Center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026" name="Picture 2" descr="http://www.st3pp.com/wp-content/uploads/2013/08/Qualitycen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248" y="165967"/>
            <a:ext cx="3080752" cy="17473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437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Reporting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7027" y="1967764"/>
            <a:ext cx="9233424" cy="394243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Integrated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for management reporting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report source into Microsoft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Build-in document generator allows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pushing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requirements, tests, defects, and their associated data to a Microsoft Word document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www.st3pp.com/wp-content/uploads/2013/08/Qualitycen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248" y="165967"/>
            <a:ext cx="3080752" cy="17473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31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Overview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6921" y="1804925"/>
            <a:ext cx="9233424" cy="4320303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 is a test management software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available both as desktop and web application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Developed by Hewlett Packard in collaboration with Mercury Interactive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Offers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organized framework for testing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Helps managing the whole testing process and maintaining a project database of tests that cover all aspects of application’s functionality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www.st3pp.com/wp-content/uploads/2013/08/Qualitycen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248" y="165967"/>
            <a:ext cx="3080752" cy="17473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45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794" y="490296"/>
            <a:ext cx="9404723" cy="1400530"/>
          </a:xfrm>
        </p:spPr>
        <p:txBody>
          <a:bodyPr/>
          <a:lstStyle/>
          <a:p>
            <a:r>
              <a:rPr lang="en-US" b="1" dirty="0" smtClean="0"/>
              <a:t>Key features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4708" y="1629561"/>
            <a:ext cx="9233424" cy="3942433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 management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 based test planning and management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 release and cycle management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control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scheduling and execution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Defect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Reporting and graphing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www.st3pp.com/wp-content/uploads/2013/08/Qualitycen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248" y="165967"/>
            <a:ext cx="3080752" cy="17473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30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Requirements</a:t>
            </a:r>
            <a:r>
              <a:rPr lang="en-US" dirty="0" smtClean="0"/>
              <a:t> </a:t>
            </a:r>
            <a:r>
              <a:rPr lang="en-US" b="1" dirty="0" smtClean="0"/>
              <a:t>Management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9553" y="1804925"/>
            <a:ext cx="9233424" cy="3942433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Standardizing requirements definition via configurable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templates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Ability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view requirements coverage at project or release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requirements directly to tests, developer tasks, and defects—to facilitate alignment with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Trace relationships between requirements, process paths, defects, and test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coverage</a:t>
            </a:r>
          </a:p>
        </p:txBody>
      </p:sp>
      <p:pic>
        <p:nvPicPr>
          <p:cNvPr id="4" name="Picture 2" descr="http://www.st3pp.com/wp-content/uploads/2013/08/Qualitycen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248" y="165967"/>
            <a:ext cx="3080752" cy="17473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14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Risk based test planning and </a:t>
            </a:r>
            <a:r>
              <a:rPr lang="en-US" b="1" dirty="0" smtClean="0"/>
              <a:t>management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986" y="2276885"/>
            <a:ext cx="9256012" cy="356024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track all test script types 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planning capabilities allow functional, regression, load, unit, and integration testing—each with its own set of requirements, schedules, and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procedures</a:t>
            </a:r>
          </a:p>
          <a:p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www.st3pp.com/wp-content/uploads/2013/08/Qualitycen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248" y="165967"/>
            <a:ext cx="3080752" cy="17473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34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Quality release and cycle </a:t>
            </a:r>
            <a:r>
              <a:rPr lang="en-US" b="1" dirty="0" smtClean="0"/>
              <a:t>management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078" y="2168180"/>
            <a:ext cx="9233424" cy="3942433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 and cycle management enables quick development and testing cycles, and breaks large projects into meaningful phases. 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 effort can be planned by identifying requirements and tests for each cycle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www.st3pp.com/wp-content/uploads/2013/08/Qualitycen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248" y="165967"/>
            <a:ext cx="3080752" cy="17473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35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Version Control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4709" y="2067971"/>
            <a:ext cx="9233424" cy="3942433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control is enabled for requirements, tests, and test assets to enable distributed teams to collaborate and manage multiple versions of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assets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Provides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audit history of changes through the project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lifecycle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www.st3pp.com/wp-content/uploads/2013/08/Qualitycen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248" y="165967"/>
            <a:ext cx="3080752" cy="17473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75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scheduling and </a:t>
            </a:r>
            <a:r>
              <a:rPr lang="en-US" b="1" dirty="0" smtClean="0"/>
              <a:t>execution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131" y="2230810"/>
            <a:ext cx="8315044" cy="3942433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and schedule execution of manual and automated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 execution runs, results, and log defects with run details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www.st3pp.com/wp-content/uploads/2013/08/Qualitycen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248" y="165967"/>
            <a:ext cx="3080752" cy="17473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12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Defect management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132" y="1917659"/>
            <a:ext cx="9233424" cy="3942433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Testers can create functional, performance, and application security defects manually or directly from the execution of manual and automated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Testers can communicate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defects to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developers with context from linked requirements and test execution results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www.st3pp.com/wp-content/uploads/2013/08/Qualitycen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248" y="165967"/>
            <a:ext cx="3080752" cy="17473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323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456</TotalTime>
  <Words>337</Words>
  <Application>Microsoft Office PowerPoint</Application>
  <PresentationFormat>Custom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HP Quality Center</vt:lpstr>
      <vt:lpstr> Overview</vt:lpstr>
      <vt:lpstr>Key features</vt:lpstr>
      <vt:lpstr>Requirements Management</vt:lpstr>
      <vt:lpstr>Risk based test planning and management</vt:lpstr>
      <vt:lpstr>Quality release and cycle management</vt:lpstr>
      <vt:lpstr>Version Control</vt:lpstr>
      <vt:lpstr>Test scheduling and execution</vt:lpstr>
      <vt:lpstr>Defect management</vt:lpstr>
      <vt:lpstr>Reporting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SashKo</dc:creator>
  <cp:lastModifiedBy>Niki</cp:lastModifiedBy>
  <cp:revision>74</cp:revision>
  <dcterms:created xsi:type="dcterms:W3CDTF">2015-11-13T05:35:59Z</dcterms:created>
  <dcterms:modified xsi:type="dcterms:W3CDTF">2015-11-27T09:42:31Z</dcterms:modified>
</cp:coreProperties>
</file>