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70" r:id="rId2"/>
    <p:sldId id="371" r:id="rId3"/>
    <p:sldId id="372" r:id="rId4"/>
    <p:sldId id="373" r:id="rId5"/>
    <p:sldId id="407" r:id="rId6"/>
    <p:sldId id="408" r:id="rId7"/>
    <p:sldId id="410" r:id="rId8"/>
    <p:sldId id="409" r:id="rId9"/>
    <p:sldId id="412" r:id="rId10"/>
    <p:sldId id="415" r:id="rId11"/>
    <p:sldId id="413" r:id="rId12"/>
    <p:sldId id="416" r:id="rId13"/>
    <p:sldId id="414" r:id="rId14"/>
    <p:sldId id="419" r:id="rId15"/>
    <p:sldId id="417" r:id="rId16"/>
    <p:sldId id="411" r:id="rId17"/>
    <p:sldId id="418" r:id="rId18"/>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eks, Claire: WCC" initials="WCW" lastIdx="5" clrIdx="0">
    <p:extLst>
      <p:ext uri="{19B8F6BF-5375-455C-9EA6-DF929625EA0E}">
        <p15:presenceInfo xmlns:p15="http://schemas.microsoft.com/office/powerpoint/2012/main" userId="S-1-5-21-456465383-1416844271-3644443516-210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D600"/>
    <a:srgbClr val="23A2B3"/>
    <a:srgbClr val="00839B"/>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13" autoAdjust="0"/>
    <p:restoredTop sz="90866" autoAdjust="0"/>
  </p:normalViewPr>
  <p:slideViewPr>
    <p:cSldViewPr>
      <p:cViewPr varScale="1">
        <p:scale>
          <a:sx n="81" d="100"/>
          <a:sy n="81" d="100"/>
        </p:scale>
        <p:origin x="520" y="192"/>
      </p:cViewPr>
      <p:guideLst>
        <p:guide orient="horz" pos="2160"/>
        <p:guide pos="31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D449EE-2699-7145-B198-F36A5E977225}"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US"/>
        </a:p>
      </dgm:t>
    </dgm:pt>
    <dgm:pt modelId="{295DF70D-4C36-334A-BEAF-85048DD6E564}">
      <dgm:prSet phldrT="[Text]"/>
      <dgm:spPr/>
      <dgm:t>
        <a:bodyPr/>
        <a:lstStyle/>
        <a:p>
          <a:r>
            <a:rPr lang="en-US" dirty="0"/>
            <a:t>Having precise objectives that support your vision</a:t>
          </a:r>
        </a:p>
      </dgm:t>
    </dgm:pt>
    <dgm:pt modelId="{B20F27BA-5C40-6D40-814D-939A913CCE9C}" type="parTrans" cxnId="{1452BD85-009C-6A47-9E73-22516D3C5DF0}">
      <dgm:prSet/>
      <dgm:spPr/>
      <dgm:t>
        <a:bodyPr/>
        <a:lstStyle/>
        <a:p>
          <a:endParaRPr lang="en-US"/>
        </a:p>
      </dgm:t>
    </dgm:pt>
    <dgm:pt modelId="{6550457C-A2C6-754F-AB36-ED8DA15FE57E}" type="sibTrans" cxnId="{1452BD85-009C-6A47-9E73-22516D3C5DF0}">
      <dgm:prSet/>
      <dgm:spPr/>
      <dgm:t>
        <a:bodyPr/>
        <a:lstStyle/>
        <a:p>
          <a:endParaRPr lang="en-US"/>
        </a:p>
      </dgm:t>
    </dgm:pt>
    <dgm:pt modelId="{0961E039-F84A-734D-90EF-7DD604B1A86C}">
      <dgm:prSet phldrT="[Text]"/>
      <dgm:spPr/>
      <dgm:t>
        <a:bodyPr/>
        <a:lstStyle/>
        <a:p>
          <a:r>
            <a:rPr lang="en-US" dirty="0"/>
            <a:t>Creating and maintaining cooperative relationships</a:t>
          </a:r>
        </a:p>
      </dgm:t>
    </dgm:pt>
    <dgm:pt modelId="{4AB53BB3-1FB2-A344-8148-71E9C97DE61C}" type="parTrans" cxnId="{8D926C02-E990-AB43-917A-86B166701CBF}">
      <dgm:prSet/>
      <dgm:spPr/>
      <dgm:t>
        <a:bodyPr/>
        <a:lstStyle/>
        <a:p>
          <a:endParaRPr lang="en-US"/>
        </a:p>
      </dgm:t>
    </dgm:pt>
    <dgm:pt modelId="{3FFCF77D-80E4-8742-9C4B-8BCEE8431EE9}" type="sibTrans" cxnId="{8D926C02-E990-AB43-917A-86B166701CBF}">
      <dgm:prSet/>
      <dgm:spPr/>
      <dgm:t>
        <a:bodyPr/>
        <a:lstStyle/>
        <a:p>
          <a:endParaRPr lang="en-US"/>
        </a:p>
      </dgm:t>
    </dgm:pt>
    <dgm:pt modelId="{266C0327-D092-A647-8CE0-33FDA60E79FB}">
      <dgm:prSet phldrT="[Text]"/>
      <dgm:spPr/>
      <dgm:t>
        <a:bodyPr/>
        <a:lstStyle/>
        <a:p>
          <a:r>
            <a:rPr lang="en-US" dirty="0"/>
            <a:t>Observing the effects of your actions on a continual basis</a:t>
          </a:r>
        </a:p>
      </dgm:t>
    </dgm:pt>
    <dgm:pt modelId="{3ED2CA00-7C03-9C49-8CCB-FFE6CA83969F}" type="parTrans" cxnId="{11097803-62B5-FA44-99EA-06F25B6595EE}">
      <dgm:prSet/>
      <dgm:spPr/>
      <dgm:t>
        <a:bodyPr/>
        <a:lstStyle/>
        <a:p>
          <a:endParaRPr lang="en-US"/>
        </a:p>
      </dgm:t>
    </dgm:pt>
    <dgm:pt modelId="{28C4A568-7E94-F34F-A837-A6C5E7F583FB}" type="sibTrans" cxnId="{11097803-62B5-FA44-99EA-06F25B6595EE}">
      <dgm:prSet/>
      <dgm:spPr/>
      <dgm:t>
        <a:bodyPr/>
        <a:lstStyle/>
        <a:p>
          <a:endParaRPr lang="en-US"/>
        </a:p>
      </dgm:t>
    </dgm:pt>
    <dgm:pt modelId="{030BDCE3-24F3-2945-987F-52B00D7540A5}">
      <dgm:prSet phldrT="[Text]"/>
      <dgm:spPr/>
      <dgm:t>
        <a:bodyPr/>
        <a:lstStyle/>
        <a:p>
          <a:r>
            <a:rPr lang="en-US" dirty="0"/>
            <a:t>Demonstrating behavioral flexibility</a:t>
          </a:r>
        </a:p>
      </dgm:t>
    </dgm:pt>
    <dgm:pt modelId="{EE0B523B-0ACB-E54B-9797-3F17E393DB7E}" type="parTrans" cxnId="{F2769902-0AD1-484D-8D41-F2C020B26A3D}">
      <dgm:prSet/>
      <dgm:spPr/>
      <dgm:t>
        <a:bodyPr/>
        <a:lstStyle/>
        <a:p>
          <a:endParaRPr lang="en-US"/>
        </a:p>
      </dgm:t>
    </dgm:pt>
    <dgm:pt modelId="{0A61A217-760D-434B-BC64-7AF6E8A3AB74}" type="sibTrans" cxnId="{F2769902-0AD1-484D-8D41-F2C020B26A3D}">
      <dgm:prSet/>
      <dgm:spPr/>
      <dgm:t>
        <a:bodyPr/>
        <a:lstStyle/>
        <a:p>
          <a:endParaRPr lang="en-US"/>
        </a:p>
      </dgm:t>
    </dgm:pt>
    <dgm:pt modelId="{144D14E7-3F6A-4B44-A350-ADA0199AE5D0}">
      <dgm:prSet phldrT="[Text]"/>
      <dgm:spPr/>
      <dgm:t>
        <a:bodyPr/>
        <a:lstStyle/>
        <a:p>
          <a:r>
            <a:rPr lang="en-US" dirty="0"/>
            <a:t>Staying true to yourself</a:t>
          </a:r>
        </a:p>
      </dgm:t>
    </dgm:pt>
    <dgm:pt modelId="{FEB71114-A75E-7447-B6AA-3DEFD1BBDE33}" type="parTrans" cxnId="{02F7F272-D7D9-A94E-8578-6F5A7548AFDB}">
      <dgm:prSet/>
      <dgm:spPr/>
      <dgm:t>
        <a:bodyPr/>
        <a:lstStyle/>
        <a:p>
          <a:endParaRPr lang="en-US"/>
        </a:p>
      </dgm:t>
    </dgm:pt>
    <dgm:pt modelId="{586B7CC9-C6D7-BF4E-816D-D1B57B8E8D36}" type="sibTrans" cxnId="{02F7F272-D7D9-A94E-8578-6F5A7548AFDB}">
      <dgm:prSet/>
      <dgm:spPr/>
      <dgm:t>
        <a:bodyPr/>
        <a:lstStyle/>
        <a:p>
          <a:endParaRPr lang="en-US"/>
        </a:p>
      </dgm:t>
    </dgm:pt>
    <dgm:pt modelId="{9D6980B7-7E99-F84A-95F9-24C35D7EAA9F}" type="pres">
      <dgm:prSet presAssocID="{D0D449EE-2699-7145-B198-F36A5E977225}" presName="diagram" presStyleCnt="0">
        <dgm:presLayoutVars>
          <dgm:dir/>
          <dgm:resizeHandles val="exact"/>
        </dgm:presLayoutVars>
      </dgm:prSet>
      <dgm:spPr/>
    </dgm:pt>
    <dgm:pt modelId="{29FB2226-0B09-FC43-8926-9B715251E033}" type="pres">
      <dgm:prSet presAssocID="{295DF70D-4C36-334A-BEAF-85048DD6E564}" presName="node" presStyleLbl="node1" presStyleIdx="0" presStyleCnt="5">
        <dgm:presLayoutVars>
          <dgm:bulletEnabled val="1"/>
        </dgm:presLayoutVars>
      </dgm:prSet>
      <dgm:spPr/>
    </dgm:pt>
    <dgm:pt modelId="{395A34F2-C126-A44F-A3F2-1F8A664F2332}" type="pres">
      <dgm:prSet presAssocID="{6550457C-A2C6-754F-AB36-ED8DA15FE57E}" presName="sibTrans" presStyleCnt="0"/>
      <dgm:spPr/>
    </dgm:pt>
    <dgm:pt modelId="{992E80BD-843F-0141-BBB4-7A80AE1026DB}" type="pres">
      <dgm:prSet presAssocID="{0961E039-F84A-734D-90EF-7DD604B1A86C}" presName="node" presStyleLbl="node1" presStyleIdx="1" presStyleCnt="5">
        <dgm:presLayoutVars>
          <dgm:bulletEnabled val="1"/>
        </dgm:presLayoutVars>
      </dgm:prSet>
      <dgm:spPr/>
    </dgm:pt>
    <dgm:pt modelId="{456ABF4D-408E-0942-8965-ECF3C75F5924}" type="pres">
      <dgm:prSet presAssocID="{3FFCF77D-80E4-8742-9C4B-8BCEE8431EE9}" presName="sibTrans" presStyleCnt="0"/>
      <dgm:spPr/>
    </dgm:pt>
    <dgm:pt modelId="{A52AB560-ADB9-014F-BD95-DB4C345680DD}" type="pres">
      <dgm:prSet presAssocID="{266C0327-D092-A647-8CE0-33FDA60E79FB}" presName="node" presStyleLbl="node1" presStyleIdx="2" presStyleCnt="5">
        <dgm:presLayoutVars>
          <dgm:bulletEnabled val="1"/>
        </dgm:presLayoutVars>
      </dgm:prSet>
      <dgm:spPr/>
    </dgm:pt>
    <dgm:pt modelId="{50851B47-F4A7-F245-AD41-9D392DAA8375}" type="pres">
      <dgm:prSet presAssocID="{28C4A568-7E94-F34F-A837-A6C5E7F583FB}" presName="sibTrans" presStyleCnt="0"/>
      <dgm:spPr/>
    </dgm:pt>
    <dgm:pt modelId="{93B6B9D2-B277-054C-B7F0-72717FC0E5FA}" type="pres">
      <dgm:prSet presAssocID="{030BDCE3-24F3-2945-987F-52B00D7540A5}" presName="node" presStyleLbl="node1" presStyleIdx="3" presStyleCnt="5">
        <dgm:presLayoutVars>
          <dgm:bulletEnabled val="1"/>
        </dgm:presLayoutVars>
      </dgm:prSet>
      <dgm:spPr/>
    </dgm:pt>
    <dgm:pt modelId="{83E454C2-AC7C-084B-99F3-DD7EB0B33F72}" type="pres">
      <dgm:prSet presAssocID="{0A61A217-760D-434B-BC64-7AF6E8A3AB74}" presName="sibTrans" presStyleCnt="0"/>
      <dgm:spPr/>
    </dgm:pt>
    <dgm:pt modelId="{D214DDBD-4ECF-E440-B5E4-052EDDE75ABB}" type="pres">
      <dgm:prSet presAssocID="{144D14E7-3F6A-4B44-A350-ADA0199AE5D0}" presName="node" presStyleLbl="node1" presStyleIdx="4" presStyleCnt="5">
        <dgm:presLayoutVars>
          <dgm:bulletEnabled val="1"/>
        </dgm:presLayoutVars>
      </dgm:prSet>
      <dgm:spPr/>
    </dgm:pt>
  </dgm:ptLst>
  <dgm:cxnLst>
    <dgm:cxn modelId="{502B3902-E59A-F440-8ADF-3897FE2613BB}" type="presOf" srcId="{295DF70D-4C36-334A-BEAF-85048DD6E564}" destId="{29FB2226-0B09-FC43-8926-9B715251E033}" srcOrd="0" destOrd="0" presId="urn:microsoft.com/office/officeart/2005/8/layout/default"/>
    <dgm:cxn modelId="{8D926C02-E990-AB43-917A-86B166701CBF}" srcId="{D0D449EE-2699-7145-B198-F36A5E977225}" destId="{0961E039-F84A-734D-90EF-7DD604B1A86C}" srcOrd="1" destOrd="0" parTransId="{4AB53BB3-1FB2-A344-8148-71E9C97DE61C}" sibTransId="{3FFCF77D-80E4-8742-9C4B-8BCEE8431EE9}"/>
    <dgm:cxn modelId="{F2769902-0AD1-484D-8D41-F2C020B26A3D}" srcId="{D0D449EE-2699-7145-B198-F36A5E977225}" destId="{030BDCE3-24F3-2945-987F-52B00D7540A5}" srcOrd="3" destOrd="0" parTransId="{EE0B523B-0ACB-E54B-9797-3F17E393DB7E}" sibTransId="{0A61A217-760D-434B-BC64-7AF6E8A3AB74}"/>
    <dgm:cxn modelId="{11097803-62B5-FA44-99EA-06F25B6595EE}" srcId="{D0D449EE-2699-7145-B198-F36A5E977225}" destId="{266C0327-D092-A647-8CE0-33FDA60E79FB}" srcOrd="2" destOrd="0" parTransId="{3ED2CA00-7C03-9C49-8CCB-FFE6CA83969F}" sibTransId="{28C4A568-7E94-F34F-A837-A6C5E7F583FB}"/>
    <dgm:cxn modelId="{02F7F272-D7D9-A94E-8578-6F5A7548AFDB}" srcId="{D0D449EE-2699-7145-B198-F36A5E977225}" destId="{144D14E7-3F6A-4B44-A350-ADA0199AE5D0}" srcOrd="4" destOrd="0" parTransId="{FEB71114-A75E-7447-B6AA-3DEFD1BBDE33}" sibTransId="{586B7CC9-C6D7-BF4E-816D-D1B57B8E8D36}"/>
    <dgm:cxn modelId="{1452BD85-009C-6A47-9E73-22516D3C5DF0}" srcId="{D0D449EE-2699-7145-B198-F36A5E977225}" destId="{295DF70D-4C36-334A-BEAF-85048DD6E564}" srcOrd="0" destOrd="0" parTransId="{B20F27BA-5C40-6D40-814D-939A913CCE9C}" sibTransId="{6550457C-A2C6-754F-AB36-ED8DA15FE57E}"/>
    <dgm:cxn modelId="{AF3B8386-5120-0D44-BE80-4579C54CA33C}" type="presOf" srcId="{030BDCE3-24F3-2945-987F-52B00D7540A5}" destId="{93B6B9D2-B277-054C-B7F0-72717FC0E5FA}" srcOrd="0" destOrd="0" presId="urn:microsoft.com/office/officeart/2005/8/layout/default"/>
    <dgm:cxn modelId="{DF49D98C-50B2-264B-A640-B8D7BBB12980}" type="presOf" srcId="{144D14E7-3F6A-4B44-A350-ADA0199AE5D0}" destId="{D214DDBD-4ECF-E440-B5E4-052EDDE75ABB}" srcOrd="0" destOrd="0" presId="urn:microsoft.com/office/officeart/2005/8/layout/default"/>
    <dgm:cxn modelId="{51A73091-24ED-074F-AB5D-D8C46CB58AE6}" type="presOf" srcId="{266C0327-D092-A647-8CE0-33FDA60E79FB}" destId="{A52AB560-ADB9-014F-BD95-DB4C345680DD}" srcOrd="0" destOrd="0" presId="urn:microsoft.com/office/officeart/2005/8/layout/default"/>
    <dgm:cxn modelId="{DF3911B3-B241-B74F-B571-583004EA992A}" type="presOf" srcId="{0961E039-F84A-734D-90EF-7DD604B1A86C}" destId="{992E80BD-843F-0141-BBB4-7A80AE1026DB}" srcOrd="0" destOrd="0" presId="urn:microsoft.com/office/officeart/2005/8/layout/default"/>
    <dgm:cxn modelId="{AE5AFDE4-27DE-3B48-B35A-5D31126CB20A}" type="presOf" srcId="{D0D449EE-2699-7145-B198-F36A5E977225}" destId="{9D6980B7-7E99-F84A-95F9-24C35D7EAA9F}" srcOrd="0" destOrd="0" presId="urn:microsoft.com/office/officeart/2005/8/layout/default"/>
    <dgm:cxn modelId="{1EFCB733-95E0-2346-ACB3-B57A6BD59901}" type="presParOf" srcId="{9D6980B7-7E99-F84A-95F9-24C35D7EAA9F}" destId="{29FB2226-0B09-FC43-8926-9B715251E033}" srcOrd="0" destOrd="0" presId="urn:microsoft.com/office/officeart/2005/8/layout/default"/>
    <dgm:cxn modelId="{818358CE-EF5C-6F43-B497-A24CC0F965D6}" type="presParOf" srcId="{9D6980B7-7E99-F84A-95F9-24C35D7EAA9F}" destId="{395A34F2-C126-A44F-A3F2-1F8A664F2332}" srcOrd="1" destOrd="0" presId="urn:microsoft.com/office/officeart/2005/8/layout/default"/>
    <dgm:cxn modelId="{A01E670C-B1FB-3443-B10F-5A2F92DFDAFA}" type="presParOf" srcId="{9D6980B7-7E99-F84A-95F9-24C35D7EAA9F}" destId="{992E80BD-843F-0141-BBB4-7A80AE1026DB}" srcOrd="2" destOrd="0" presId="urn:microsoft.com/office/officeart/2005/8/layout/default"/>
    <dgm:cxn modelId="{6750D2EB-74F8-9B47-992A-F430058F1B0A}" type="presParOf" srcId="{9D6980B7-7E99-F84A-95F9-24C35D7EAA9F}" destId="{456ABF4D-408E-0942-8965-ECF3C75F5924}" srcOrd="3" destOrd="0" presId="urn:microsoft.com/office/officeart/2005/8/layout/default"/>
    <dgm:cxn modelId="{8FF5A301-0E64-D846-AF8B-CB88E1DA9726}" type="presParOf" srcId="{9D6980B7-7E99-F84A-95F9-24C35D7EAA9F}" destId="{A52AB560-ADB9-014F-BD95-DB4C345680DD}" srcOrd="4" destOrd="0" presId="urn:microsoft.com/office/officeart/2005/8/layout/default"/>
    <dgm:cxn modelId="{4523BFD2-6C88-FE40-ADF9-F457ECC059FB}" type="presParOf" srcId="{9D6980B7-7E99-F84A-95F9-24C35D7EAA9F}" destId="{50851B47-F4A7-F245-AD41-9D392DAA8375}" srcOrd="5" destOrd="0" presId="urn:microsoft.com/office/officeart/2005/8/layout/default"/>
    <dgm:cxn modelId="{90EB599A-E6B0-C944-BF4A-C450DB57F76A}" type="presParOf" srcId="{9D6980B7-7E99-F84A-95F9-24C35D7EAA9F}" destId="{93B6B9D2-B277-054C-B7F0-72717FC0E5FA}" srcOrd="6" destOrd="0" presId="urn:microsoft.com/office/officeart/2005/8/layout/default"/>
    <dgm:cxn modelId="{F007E5C8-772A-FE42-BF49-88BE929E7A44}" type="presParOf" srcId="{9D6980B7-7E99-F84A-95F9-24C35D7EAA9F}" destId="{83E454C2-AC7C-084B-99F3-DD7EB0B33F72}" srcOrd="7" destOrd="0" presId="urn:microsoft.com/office/officeart/2005/8/layout/default"/>
    <dgm:cxn modelId="{4C33138C-1AEB-C840-BD8A-B687728DDD2C}" type="presParOf" srcId="{9D6980B7-7E99-F84A-95F9-24C35D7EAA9F}" destId="{D214DDBD-4ECF-E440-B5E4-052EDDE75ABB}"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EEE88E-DBB4-F840-8524-17F55679A6F1}" type="doc">
      <dgm:prSet loTypeId="urn:microsoft.com/office/officeart/2018/5/layout/IconLeaf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268FF30D-6607-4744-95F5-A44E1672CD6D}">
      <dgm:prSet phldrT="[Text]"/>
      <dgm:spPr/>
      <dgm:t>
        <a:bodyPr/>
        <a:lstStyle/>
        <a:p>
          <a:pPr>
            <a:lnSpc>
              <a:spcPct val="100000"/>
            </a:lnSpc>
            <a:defRPr cap="all"/>
          </a:pPr>
          <a:r>
            <a:rPr lang="en-US"/>
            <a:t>Visionary</a:t>
          </a:r>
        </a:p>
      </dgm:t>
    </dgm:pt>
    <dgm:pt modelId="{4BF2EFEE-ECF1-6C4B-AB6B-4891701E5665}" type="parTrans" cxnId="{FA086CB3-21D1-BA45-8570-DD465FB70F51}">
      <dgm:prSet/>
      <dgm:spPr/>
      <dgm:t>
        <a:bodyPr/>
        <a:lstStyle/>
        <a:p>
          <a:endParaRPr lang="en-US" sz="2000"/>
        </a:p>
      </dgm:t>
    </dgm:pt>
    <dgm:pt modelId="{BEE6FB38-BC57-A246-B0E6-E7E3FE451720}" type="sibTrans" cxnId="{FA086CB3-21D1-BA45-8570-DD465FB70F51}">
      <dgm:prSet/>
      <dgm:spPr/>
      <dgm:t>
        <a:bodyPr/>
        <a:lstStyle/>
        <a:p>
          <a:endParaRPr lang="en-US"/>
        </a:p>
      </dgm:t>
    </dgm:pt>
    <dgm:pt modelId="{C92004FA-511A-FF4C-AD8B-C16946207E1B}">
      <dgm:prSet phldrT="[Text]"/>
      <dgm:spPr/>
      <dgm:t>
        <a:bodyPr/>
        <a:lstStyle/>
        <a:p>
          <a:pPr>
            <a:lnSpc>
              <a:spcPct val="100000"/>
            </a:lnSpc>
            <a:defRPr cap="all"/>
          </a:pPr>
          <a:r>
            <a:rPr lang="en-US"/>
            <a:t>Collaborative</a:t>
          </a:r>
        </a:p>
      </dgm:t>
    </dgm:pt>
    <dgm:pt modelId="{9F55E184-5E73-A54A-B12D-C352EDC8BAEE}" type="parTrans" cxnId="{D837498B-317B-E84F-9F1E-EEE38C386DEA}">
      <dgm:prSet/>
      <dgm:spPr/>
      <dgm:t>
        <a:bodyPr/>
        <a:lstStyle/>
        <a:p>
          <a:endParaRPr lang="en-US" sz="2000"/>
        </a:p>
      </dgm:t>
    </dgm:pt>
    <dgm:pt modelId="{475AAF64-8234-7740-8F28-482DF4C14877}" type="sibTrans" cxnId="{D837498B-317B-E84F-9F1E-EEE38C386DEA}">
      <dgm:prSet/>
      <dgm:spPr/>
      <dgm:t>
        <a:bodyPr/>
        <a:lstStyle/>
        <a:p>
          <a:endParaRPr lang="en-US"/>
        </a:p>
      </dgm:t>
    </dgm:pt>
    <dgm:pt modelId="{51D6AFFC-269C-5C42-9355-4CABCEE4AC04}">
      <dgm:prSet phldrT="[Text]"/>
      <dgm:spPr/>
      <dgm:t>
        <a:bodyPr/>
        <a:lstStyle/>
        <a:p>
          <a:pPr>
            <a:lnSpc>
              <a:spcPct val="100000"/>
            </a:lnSpc>
            <a:defRPr cap="all"/>
          </a:pPr>
          <a:r>
            <a:rPr lang="en-US"/>
            <a:t>Reflective</a:t>
          </a:r>
        </a:p>
      </dgm:t>
    </dgm:pt>
    <dgm:pt modelId="{45E74328-4E4C-7E46-829F-0A6C26489B5E}" type="parTrans" cxnId="{948B2551-67A7-F449-BCA2-8EE289CDC6BC}">
      <dgm:prSet/>
      <dgm:spPr/>
      <dgm:t>
        <a:bodyPr/>
        <a:lstStyle/>
        <a:p>
          <a:endParaRPr lang="en-US" sz="2000"/>
        </a:p>
      </dgm:t>
    </dgm:pt>
    <dgm:pt modelId="{498FC397-65F6-8F47-B746-B0FD8A658C3B}" type="sibTrans" cxnId="{948B2551-67A7-F449-BCA2-8EE289CDC6BC}">
      <dgm:prSet/>
      <dgm:spPr/>
      <dgm:t>
        <a:bodyPr/>
        <a:lstStyle/>
        <a:p>
          <a:endParaRPr lang="en-US"/>
        </a:p>
      </dgm:t>
    </dgm:pt>
    <dgm:pt modelId="{95B5A7C6-7E54-0642-9B0E-55925F9746CF}">
      <dgm:prSet phldrT="[Text]"/>
      <dgm:spPr/>
      <dgm:t>
        <a:bodyPr/>
        <a:lstStyle/>
        <a:p>
          <a:pPr>
            <a:lnSpc>
              <a:spcPct val="100000"/>
            </a:lnSpc>
            <a:defRPr cap="all"/>
          </a:pPr>
          <a:r>
            <a:rPr lang="en-US"/>
            <a:t>Resilient</a:t>
          </a:r>
        </a:p>
      </dgm:t>
    </dgm:pt>
    <dgm:pt modelId="{F95D8D7B-F222-AE41-9A51-EE78F30D5C88}" type="parTrans" cxnId="{EE2EBD8E-4641-2541-93AF-A8901EB8BBA2}">
      <dgm:prSet/>
      <dgm:spPr/>
      <dgm:t>
        <a:bodyPr/>
        <a:lstStyle/>
        <a:p>
          <a:endParaRPr lang="en-US" sz="2000"/>
        </a:p>
      </dgm:t>
    </dgm:pt>
    <dgm:pt modelId="{DACDCD1D-0F35-CC44-9D07-73DCADC5D83B}" type="sibTrans" cxnId="{EE2EBD8E-4641-2541-93AF-A8901EB8BBA2}">
      <dgm:prSet/>
      <dgm:spPr/>
      <dgm:t>
        <a:bodyPr/>
        <a:lstStyle/>
        <a:p>
          <a:endParaRPr lang="en-US"/>
        </a:p>
      </dgm:t>
    </dgm:pt>
    <dgm:pt modelId="{955532AE-8F93-2B4C-AAB4-34D75F92A433}">
      <dgm:prSet phldrT="[Text]"/>
      <dgm:spPr/>
      <dgm:t>
        <a:bodyPr/>
        <a:lstStyle/>
        <a:p>
          <a:pPr>
            <a:lnSpc>
              <a:spcPct val="100000"/>
            </a:lnSpc>
            <a:defRPr cap="all"/>
          </a:pPr>
          <a:r>
            <a:rPr lang="en-US"/>
            <a:t>Authentic</a:t>
          </a:r>
        </a:p>
      </dgm:t>
    </dgm:pt>
    <dgm:pt modelId="{93960935-9B4C-3C4C-9BB5-D82557E932AE}" type="parTrans" cxnId="{26B4E00A-DEF0-F745-BBAE-F9C06A3C09D2}">
      <dgm:prSet/>
      <dgm:spPr/>
      <dgm:t>
        <a:bodyPr/>
        <a:lstStyle/>
        <a:p>
          <a:endParaRPr lang="en-US" sz="2000"/>
        </a:p>
      </dgm:t>
    </dgm:pt>
    <dgm:pt modelId="{93D9FA1D-4E8E-E049-ADAB-A6626E105EA0}" type="sibTrans" cxnId="{26B4E00A-DEF0-F745-BBAE-F9C06A3C09D2}">
      <dgm:prSet/>
      <dgm:spPr/>
      <dgm:t>
        <a:bodyPr/>
        <a:lstStyle/>
        <a:p>
          <a:endParaRPr lang="en-US"/>
        </a:p>
      </dgm:t>
    </dgm:pt>
    <dgm:pt modelId="{E88EB555-6094-47E3-9C76-718341191936}" type="pres">
      <dgm:prSet presAssocID="{34EEE88E-DBB4-F840-8524-17F55679A6F1}" presName="root" presStyleCnt="0">
        <dgm:presLayoutVars>
          <dgm:dir/>
          <dgm:resizeHandles val="exact"/>
        </dgm:presLayoutVars>
      </dgm:prSet>
      <dgm:spPr/>
    </dgm:pt>
    <dgm:pt modelId="{D252E887-2648-4668-BE53-F27DBF17C0E1}" type="pres">
      <dgm:prSet presAssocID="{268FF30D-6607-4744-95F5-A44E1672CD6D}" presName="compNode" presStyleCnt="0"/>
      <dgm:spPr/>
    </dgm:pt>
    <dgm:pt modelId="{250618DA-5ABD-4321-952E-29B411162F5C}" type="pres">
      <dgm:prSet presAssocID="{268FF30D-6607-4744-95F5-A44E1672CD6D}" presName="iconBgRect" presStyleLbl="bgShp" presStyleIdx="0" presStyleCnt="5"/>
      <dgm:spPr>
        <a:prstGeom prst="round2DiagRect">
          <a:avLst>
            <a:gd name="adj1" fmla="val 29727"/>
            <a:gd name="adj2" fmla="val 0"/>
          </a:avLst>
        </a:prstGeom>
      </dgm:spPr>
    </dgm:pt>
    <dgm:pt modelId="{1F4A7AED-4FE3-4F5B-9681-AF3B3F07D3B9}" type="pres">
      <dgm:prSet presAssocID="{268FF30D-6607-4744-95F5-A44E1672CD6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cket"/>
        </a:ext>
      </dgm:extLst>
    </dgm:pt>
    <dgm:pt modelId="{AC7CD921-79F5-4631-95D0-D3DB2CC3E5B6}" type="pres">
      <dgm:prSet presAssocID="{268FF30D-6607-4744-95F5-A44E1672CD6D}" presName="spaceRect" presStyleCnt="0"/>
      <dgm:spPr/>
    </dgm:pt>
    <dgm:pt modelId="{74CD3B05-A82F-4F29-9D4E-58A3DFF0B57E}" type="pres">
      <dgm:prSet presAssocID="{268FF30D-6607-4744-95F5-A44E1672CD6D}" presName="textRect" presStyleLbl="revTx" presStyleIdx="0" presStyleCnt="5">
        <dgm:presLayoutVars>
          <dgm:chMax val="1"/>
          <dgm:chPref val="1"/>
        </dgm:presLayoutVars>
      </dgm:prSet>
      <dgm:spPr/>
    </dgm:pt>
    <dgm:pt modelId="{B35D5EC9-C480-47AC-BCA3-C132C84AAA96}" type="pres">
      <dgm:prSet presAssocID="{BEE6FB38-BC57-A246-B0E6-E7E3FE451720}" presName="sibTrans" presStyleCnt="0"/>
      <dgm:spPr/>
    </dgm:pt>
    <dgm:pt modelId="{867E084E-F3E1-4236-B2EF-62B89DC9A9F5}" type="pres">
      <dgm:prSet presAssocID="{C92004FA-511A-FF4C-AD8B-C16946207E1B}" presName="compNode" presStyleCnt="0"/>
      <dgm:spPr/>
    </dgm:pt>
    <dgm:pt modelId="{734C3EC7-58E3-4AF1-B045-067B1D67F694}" type="pres">
      <dgm:prSet presAssocID="{C92004FA-511A-FF4C-AD8B-C16946207E1B}" presName="iconBgRect" presStyleLbl="bgShp" presStyleIdx="1" presStyleCnt="5"/>
      <dgm:spPr>
        <a:prstGeom prst="round2DiagRect">
          <a:avLst>
            <a:gd name="adj1" fmla="val 29727"/>
            <a:gd name="adj2" fmla="val 0"/>
          </a:avLst>
        </a:prstGeom>
      </dgm:spPr>
    </dgm:pt>
    <dgm:pt modelId="{A733108E-E930-4A18-8A01-A379802A607D}" type="pres">
      <dgm:prSet presAssocID="{C92004FA-511A-FF4C-AD8B-C16946207E1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659F9A03-F070-4048-9698-E181B2A009AE}" type="pres">
      <dgm:prSet presAssocID="{C92004FA-511A-FF4C-AD8B-C16946207E1B}" presName="spaceRect" presStyleCnt="0"/>
      <dgm:spPr/>
    </dgm:pt>
    <dgm:pt modelId="{9B340B12-4018-49F8-B42A-FAAA8BEADEAF}" type="pres">
      <dgm:prSet presAssocID="{C92004FA-511A-FF4C-AD8B-C16946207E1B}" presName="textRect" presStyleLbl="revTx" presStyleIdx="1" presStyleCnt="5">
        <dgm:presLayoutVars>
          <dgm:chMax val="1"/>
          <dgm:chPref val="1"/>
        </dgm:presLayoutVars>
      </dgm:prSet>
      <dgm:spPr/>
    </dgm:pt>
    <dgm:pt modelId="{919CEC6E-0070-404B-A41D-CBD3D167B518}" type="pres">
      <dgm:prSet presAssocID="{475AAF64-8234-7740-8F28-482DF4C14877}" presName="sibTrans" presStyleCnt="0"/>
      <dgm:spPr/>
    </dgm:pt>
    <dgm:pt modelId="{BAC43908-D5DC-4365-A4F6-FC7A7F769B60}" type="pres">
      <dgm:prSet presAssocID="{51D6AFFC-269C-5C42-9355-4CABCEE4AC04}" presName="compNode" presStyleCnt="0"/>
      <dgm:spPr/>
    </dgm:pt>
    <dgm:pt modelId="{F8C4E4DA-49CB-4723-801B-708381BC9387}" type="pres">
      <dgm:prSet presAssocID="{51D6AFFC-269C-5C42-9355-4CABCEE4AC04}" presName="iconBgRect" presStyleLbl="bgShp" presStyleIdx="2" presStyleCnt="5"/>
      <dgm:spPr>
        <a:prstGeom prst="round2DiagRect">
          <a:avLst>
            <a:gd name="adj1" fmla="val 29727"/>
            <a:gd name="adj2" fmla="val 0"/>
          </a:avLst>
        </a:prstGeom>
      </dgm:spPr>
    </dgm:pt>
    <dgm:pt modelId="{580808CE-02AE-4854-A6A5-F90AFA7EC410}" type="pres">
      <dgm:prSet presAssocID="{51D6AFFC-269C-5C42-9355-4CABCEE4AC0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n"/>
        </a:ext>
      </dgm:extLst>
    </dgm:pt>
    <dgm:pt modelId="{75BACAD0-12FD-44BF-9981-E68D4540A62A}" type="pres">
      <dgm:prSet presAssocID="{51D6AFFC-269C-5C42-9355-4CABCEE4AC04}" presName="spaceRect" presStyleCnt="0"/>
      <dgm:spPr/>
    </dgm:pt>
    <dgm:pt modelId="{FAA2D4B0-013A-45F2-A39C-24F146868CFB}" type="pres">
      <dgm:prSet presAssocID="{51D6AFFC-269C-5C42-9355-4CABCEE4AC04}" presName="textRect" presStyleLbl="revTx" presStyleIdx="2" presStyleCnt="5">
        <dgm:presLayoutVars>
          <dgm:chMax val="1"/>
          <dgm:chPref val="1"/>
        </dgm:presLayoutVars>
      </dgm:prSet>
      <dgm:spPr/>
    </dgm:pt>
    <dgm:pt modelId="{69152627-A811-4CAB-AA23-BA3CCCCAD3D0}" type="pres">
      <dgm:prSet presAssocID="{498FC397-65F6-8F47-B746-B0FD8A658C3B}" presName="sibTrans" presStyleCnt="0"/>
      <dgm:spPr/>
    </dgm:pt>
    <dgm:pt modelId="{C20784FD-1B3C-4F62-A90E-FDC010473EEA}" type="pres">
      <dgm:prSet presAssocID="{95B5A7C6-7E54-0642-9B0E-55925F9746CF}" presName="compNode" presStyleCnt="0"/>
      <dgm:spPr/>
    </dgm:pt>
    <dgm:pt modelId="{BA88FA98-89BC-4A6C-9DC6-BB7575870869}" type="pres">
      <dgm:prSet presAssocID="{95B5A7C6-7E54-0642-9B0E-55925F9746CF}" presName="iconBgRect" presStyleLbl="bgShp" presStyleIdx="3" presStyleCnt="5"/>
      <dgm:spPr>
        <a:prstGeom prst="round2DiagRect">
          <a:avLst>
            <a:gd name="adj1" fmla="val 29727"/>
            <a:gd name="adj2" fmla="val 0"/>
          </a:avLst>
        </a:prstGeom>
      </dgm:spPr>
    </dgm:pt>
    <dgm:pt modelId="{06CC4A2E-C404-46ED-8FF3-82E11454991A}" type="pres">
      <dgm:prSet presAssocID="{95B5A7C6-7E54-0642-9B0E-55925F9746C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lant"/>
        </a:ext>
      </dgm:extLst>
    </dgm:pt>
    <dgm:pt modelId="{B58B7C6A-A9E0-4880-98A0-FAEB362AA33D}" type="pres">
      <dgm:prSet presAssocID="{95B5A7C6-7E54-0642-9B0E-55925F9746CF}" presName="spaceRect" presStyleCnt="0"/>
      <dgm:spPr/>
    </dgm:pt>
    <dgm:pt modelId="{CD08F622-8C75-483F-B77E-6D477A6F4A9C}" type="pres">
      <dgm:prSet presAssocID="{95B5A7C6-7E54-0642-9B0E-55925F9746CF}" presName="textRect" presStyleLbl="revTx" presStyleIdx="3" presStyleCnt="5">
        <dgm:presLayoutVars>
          <dgm:chMax val="1"/>
          <dgm:chPref val="1"/>
        </dgm:presLayoutVars>
      </dgm:prSet>
      <dgm:spPr/>
    </dgm:pt>
    <dgm:pt modelId="{C5A3F1FE-72AA-4130-954F-85C2497FA63B}" type="pres">
      <dgm:prSet presAssocID="{DACDCD1D-0F35-CC44-9D07-73DCADC5D83B}" presName="sibTrans" presStyleCnt="0"/>
      <dgm:spPr/>
    </dgm:pt>
    <dgm:pt modelId="{2191B460-C3B7-437B-96F0-DC5797D38795}" type="pres">
      <dgm:prSet presAssocID="{955532AE-8F93-2B4C-AAB4-34D75F92A433}" presName="compNode" presStyleCnt="0"/>
      <dgm:spPr/>
    </dgm:pt>
    <dgm:pt modelId="{1A230DD9-ADC3-4E7E-BB6C-95D076E53D69}" type="pres">
      <dgm:prSet presAssocID="{955532AE-8F93-2B4C-AAB4-34D75F92A433}" presName="iconBgRect" presStyleLbl="bgShp" presStyleIdx="4" presStyleCnt="5"/>
      <dgm:spPr>
        <a:prstGeom prst="round2DiagRect">
          <a:avLst>
            <a:gd name="adj1" fmla="val 29727"/>
            <a:gd name="adj2" fmla="val 0"/>
          </a:avLst>
        </a:prstGeom>
      </dgm:spPr>
    </dgm:pt>
    <dgm:pt modelId="{0EF633F0-7142-4C90-9150-1B20770C7470}" type="pres">
      <dgm:prSet presAssocID="{955532AE-8F93-2B4C-AAB4-34D75F92A43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at Bubble"/>
        </a:ext>
      </dgm:extLst>
    </dgm:pt>
    <dgm:pt modelId="{B0EA6BF7-7090-40F6-843A-0EFE39194C98}" type="pres">
      <dgm:prSet presAssocID="{955532AE-8F93-2B4C-AAB4-34D75F92A433}" presName="spaceRect" presStyleCnt="0"/>
      <dgm:spPr/>
    </dgm:pt>
    <dgm:pt modelId="{27102409-9D9D-463C-BC5E-24C353E5E30A}" type="pres">
      <dgm:prSet presAssocID="{955532AE-8F93-2B4C-AAB4-34D75F92A433}" presName="textRect" presStyleLbl="revTx" presStyleIdx="4" presStyleCnt="5">
        <dgm:presLayoutVars>
          <dgm:chMax val="1"/>
          <dgm:chPref val="1"/>
        </dgm:presLayoutVars>
      </dgm:prSet>
      <dgm:spPr/>
    </dgm:pt>
  </dgm:ptLst>
  <dgm:cxnLst>
    <dgm:cxn modelId="{26B4E00A-DEF0-F745-BBAE-F9C06A3C09D2}" srcId="{34EEE88E-DBB4-F840-8524-17F55679A6F1}" destId="{955532AE-8F93-2B4C-AAB4-34D75F92A433}" srcOrd="4" destOrd="0" parTransId="{93960935-9B4C-3C4C-9BB5-D82557E932AE}" sibTransId="{93D9FA1D-4E8E-E049-ADAB-A6626E105EA0}"/>
    <dgm:cxn modelId="{81AFBC1B-4A71-3941-A2F6-7BB6888B0079}" type="presOf" srcId="{34EEE88E-DBB4-F840-8524-17F55679A6F1}" destId="{E88EB555-6094-47E3-9C76-718341191936}" srcOrd="0" destOrd="0" presId="urn:microsoft.com/office/officeart/2018/5/layout/IconLeafLabelList"/>
    <dgm:cxn modelId="{1BBBFE2A-C705-F144-9561-264708D62BA5}" type="presOf" srcId="{268FF30D-6607-4744-95F5-A44E1672CD6D}" destId="{74CD3B05-A82F-4F29-9D4E-58A3DFF0B57E}" srcOrd="0" destOrd="0" presId="urn:microsoft.com/office/officeart/2018/5/layout/IconLeafLabelList"/>
    <dgm:cxn modelId="{A7C87232-7382-1E4E-AABF-F281AD3972DE}" type="presOf" srcId="{95B5A7C6-7E54-0642-9B0E-55925F9746CF}" destId="{CD08F622-8C75-483F-B77E-6D477A6F4A9C}" srcOrd="0" destOrd="0" presId="urn:microsoft.com/office/officeart/2018/5/layout/IconLeafLabelList"/>
    <dgm:cxn modelId="{87969649-0ABE-0547-9EEF-A3951FD1EED3}" type="presOf" srcId="{C92004FA-511A-FF4C-AD8B-C16946207E1B}" destId="{9B340B12-4018-49F8-B42A-FAAA8BEADEAF}" srcOrd="0" destOrd="0" presId="urn:microsoft.com/office/officeart/2018/5/layout/IconLeafLabelList"/>
    <dgm:cxn modelId="{948B2551-67A7-F449-BCA2-8EE289CDC6BC}" srcId="{34EEE88E-DBB4-F840-8524-17F55679A6F1}" destId="{51D6AFFC-269C-5C42-9355-4CABCEE4AC04}" srcOrd="2" destOrd="0" parTransId="{45E74328-4E4C-7E46-829F-0A6C26489B5E}" sibTransId="{498FC397-65F6-8F47-B746-B0FD8A658C3B}"/>
    <dgm:cxn modelId="{BD068F74-BA56-304C-8CCE-417BADAD2592}" type="presOf" srcId="{955532AE-8F93-2B4C-AAB4-34D75F92A433}" destId="{27102409-9D9D-463C-BC5E-24C353E5E30A}" srcOrd="0" destOrd="0" presId="urn:microsoft.com/office/officeart/2018/5/layout/IconLeafLabelList"/>
    <dgm:cxn modelId="{D837498B-317B-E84F-9F1E-EEE38C386DEA}" srcId="{34EEE88E-DBB4-F840-8524-17F55679A6F1}" destId="{C92004FA-511A-FF4C-AD8B-C16946207E1B}" srcOrd="1" destOrd="0" parTransId="{9F55E184-5E73-A54A-B12D-C352EDC8BAEE}" sibTransId="{475AAF64-8234-7740-8F28-482DF4C14877}"/>
    <dgm:cxn modelId="{EE2EBD8E-4641-2541-93AF-A8901EB8BBA2}" srcId="{34EEE88E-DBB4-F840-8524-17F55679A6F1}" destId="{95B5A7C6-7E54-0642-9B0E-55925F9746CF}" srcOrd="3" destOrd="0" parTransId="{F95D8D7B-F222-AE41-9A51-EE78F30D5C88}" sibTransId="{DACDCD1D-0F35-CC44-9D07-73DCADC5D83B}"/>
    <dgm:cxn modelId="{BFF517A0-837C-204F-95B1-57ED00865194}" type="presOf" srcId="{51D6AFFC-269C-5C42-9355-4CABCEE4AC04}" destId="{FAA2D4B0-013A-45F2-A39C-24F146868CFB}" srcOrd="0" destOrd="0" presId="urn:microsoft.com/office/officeart/2018/5/layout/IconLeafLabelList"/>
    <dgm:cxn modelId="{FA086CB3-21D1-BA45-8570-DD465FB70F51}" srcId="{34EEE88E-DBB4-F840-8524-17F55679A6F1}" destId="{268FF30D-6607-4744-95F5-A44E1672CD6D}" srcOrd="0" destOrd="0" parTransId="{4BF2EFEE-ECF1-6C4B-AB6B-4891701E5665}" sibTransId="{BEE6FB38-BC57-A246-B0E6-E7E3FE451720}"/>
    <dgm:cxn modelId="{218E87C7-01DA-A240-929A-BC52E4ABFE4F}" type="presParOf" srcId="{E88EB555-6094-47E3-9C76-718341191936}" destId="{D252E887-2648-4668-BE53-F27DBF17C0E1}" srcOrd="0" destOrd="0" presId="urn:microsoft.com/office/officeart/2018/5/layout/IconLeafLabelList"/>
    <dgm:cxn modelId="{28BA6B24-128E-AE47-ABEF-EF1343001277}" type="presParOf" srcId="{D252E887-2648-4668-BE53-F27DBF17C0E1}" destId="{250618DA-5ABD-4321-952E-29B411162F5C}" srcOrd="0" destOrd="0" presId="urn:microsoft.com/office/officeart/2018/5/layout/IconLeafLabelList"/>
    <dgm:cxn modelId="{CF9238B2-BE5D-834B-BE00-EDEE64ACFB6B}" type="presParOf" srcId="{D252E887-2648-4668-BE53-F27DBF17C0E1}" destId="{1F4A7AED-4FE3-4F5B-9681-AF3B3F07D3B9}" srcOrd="1" destOrd="0" presId="urn:microsoft.com/office/officeart/2018/5/layout/IconLeafLabelList"/>
    <dgm:cxn modelId="{FF2D9477-4359-1242-A62F-B42AD1045376}" type="presParOf" srcId="{D252E887-2648-4668-BE53-F27DBF17C0E1}" destId="{AC7CD921-79F5-4631-95D0-D3DB2CC3E5B6}" srcOrd="2" destOrd="0" presId="urn:microsoft.com/office/officeart/2018/5/layout/IconLeafLabelList"/>
    <dgm:cxn modelId="{4C1F724C-5129-8A4C-A33A-5A6047FAB896}" type="presParOf" srcId="{D252E887-2648-4668-BE53-F27DBF17C0E1}" destId="{74CD3B05-A82F-4F29-9D4E-58A3DFF0B57E}" srcOrd="3" destOrd="0" presId="urn:microsoft.com/office/officeart/2018/5/layout/IconLeafLabelList"/>
    <dgm:cxn modelId="{289EBB4B-8299-4F4F-8C20-256600E2D4F1}" type="presParOf" srcId="{E88EB555-6094-47E3-9C76-718341191936}" destId="{B35D5EC9-C480-47AC-BCA3-C132C84AAA96}" srcOrd="1" destOrd="0" presId="urn:microsoft.com/office/officeart/2018/5/layout/IconLeafLabelList"/>
    <dgm:cxn modelId="{394574E9-9DD1-E74F-BE50-DC92532594D2}" type="presParOf" srcId="{E88EB555-6094-47E3-9C76-718341191936}" destId="{867E084E-F3E1-4236-B2EF-62B89DC9A9F5}" srcOrd="2" destOrd="0" presId="urn:microsoft.com/office/officeart/2018/5/layout/IconLeafLabelList"/>
    <dgm:cxn modelId="{96B25E50-D59B-394A-85C7-395CC8FCE132}" type="presParOf" srcId="{867E084E-F3E1-4236-B2EF-62B89DC9A9F5}" destId="{734C3EC7-58E3-4AF1-B045-067B1D67F694}" srcOrd="0" destOrd="0" presId="urn:microsoft.com/office/officeart/2018/5/layout/IconLeafLabelList"/>
    <dgm:cxn modelId="{0520D6E1-2CC3-7440-A038-C49361A2696E}" type="presParOf" srcId="{867E084E-F3E1-4236-B2EF-62B89DC9A9F5}" destId="{A733108E-E930-4A18-8A01-A379802A607D}" srcOrd="1" destOrd="0" presId="urn:microsoft.com/office/officeart/2018/5/layout/IconLeafLabelList"/>
    <dgm:cxn modelId="{B4FED096-47AF-0544-9C95-152E1008AD1D}" type="presParOf" srcId="{867E084E-F3E1-4236-B2EF-62B89DC9A9F5}" destId="{659F9A03-F070-4048-9698-E181B2A009AE}" srcOrd="2" destOrd="0" presId="urn:microsoft.com/office/officeart/2018/5/layout/IconLeafLabelList"/>
    <dgm:cxn modelId="{1878AD4D-8B05-8442-9EB1-9DA66DAB8F1F}" type="presParOf" srcId="{867E084E-F3E1-4236-B2EF-62B89DC9A9F5}" destId="{9B340B12-4018-49F8-B42A-FAAA8BEADEAF}" srcOrd="3" destOrd="0" presId="urn:microsoft.com/office/officeart/2018/5/layout/IconLeafLabelList"/>
    <dgm:cxn modelId="{CB707294-3FD6-1449-B617-70903A59D504}" type="presParOf" srcId="{E88EB555-6094-47E3-9C76-718341191936}" destId="{919CEC6E-0070-404B-A41D-CBD3D167B518}" srcOrd="3" destOrd="0" presId="urn:microsoft.com/office/officeart/2018/5/layout/IconLeafLabelList"/>
    <dgm:cxn modelId="{C2C81317-530C-3545-B0B1-CCDB3441B793}" type="presParOf" srcId="{E88EB555-6094-47E3-9C76-718341191936}" destId="{BAC43908-D5DC-4365-A4F6-FC7A7F769B60}" srcOrd="4" destOrd="0" presId="urn:microsoft.com/office/officeart/2018/5/layout/IconLeafLabelList"/>
    <dgm:cxn modelId="{6E93F001-5429-8849-A2D2-52A33F2AEB56}" type="presParOf" srcId="{BAC43908-D5DC-4365-A4F6-FC7A7F769B60}" destId="{F8C4E4DA-49CB-4723-801B-708381BC9387}" srcOrd="0" destOrd="0" presId="urn:microsoft.com/office/officeart/2018/5/layout/IconLeafLabelList"/>
    <dgm:cxn modelId="{93B2C31D-12BC-7345-A509-5D5022DF9785}" type="presParOf" srcId="{BAC43908-D5DC-4365-A4F6-FC7A7F769B60}" destId="{580808CE-02AE-4854-A6A5-F90AFA7EC410}" srcOrd="1" destOrd="0" presId="urn:microsoft.com/office/officeart/2018/5/layout/IconLeafLabelList"/>
    <dgm:cxn modelId="{29407880-0E3C-FD44-8E0F-07A18D0AE83B}" type="presParOf" srcId="{BAC43908-D5DC-4365-A4F6-FC7A7F769B60}" destId="{75BACAD0-12FD-44BF-9981-E68D4540A62A}" srcOrd="2" destOrd="0" presId="urn:microsoft.com/office/officeart/2018/5/layout/IconLeafLabelList"/>
    <dgm:cxn modelId="{E7F5E03E-99DA-A84C-A784-843BA38EC7DC}" type="presParOf" srcId="{BAC43908-D5DC-4365-A4F6-FC7A7F769B60}" destId="{FAA2D4B0-013A-45F2-A39C-24F146868CFB}" srcOrd="3" destOrd="0" presId="urn:microsoft.com/office/officeart/2018/5/layout/IconLeafLabelList"/>
    <dgm:cxn modelId="{9D8EDF42-71E9-1144-BE15-40B3BC7A904F}" type="presParOf" srcId="{E88EB555-6094-47E3-9C76-718341191936}" destId="{69152627-A811-4CAB-AA23-BA3CCCCAD3D0}" srcOrd="5" destOrd="0" presId="urn:microsoft.com/office/officeart/2018/5/layout/IconLeafLabelList"/>
    <dgm:cxn modelId="{A1CFB556-5444-844C-8ADA-5394DC7374FD}" type="presParOf" srcId="{E88EB555-6094-47E3-9C76-718341191936}" destId="{C20784FD-1B3C-4F62-A90E-FDC010473EEA}" srcOrd="6" destOrd="0" presId="urn:microsoft.com/office/officeart/2018/5/layout/IconLeafLabelList"/>
    <dgm:cxn modelId="{A7F23752-B5D3-8348-93CF-28FB2AD9D5C1}" type="presParOf" srcId="{C20784FD-1B3C-4F62-A90E-FDC010473EEA}" destId="{BA88FA98-89BC-4A6C-9DC6-BB7575870869}" srcOrd="0" destOrd="0" presId="urn:microsoft.com/office/officeart/2018/5/layout/IconLeafLabelList"/>
    <dgm:cxn modelId="{91AB1C68-0760-8D41-B7AC-8112496CE88E}" type="presParOf" srcId="{C20784FD-1B3C-4F62-A90E-FDC010473EEA}" destId="{06CC4A2E-C404-46ED-8FF3-82E11454991A}" srcOrd="1" destOrd="0" presId="urn:microsoft.com/office/officeart/2018/5/layout/IconLeafLabelList"/>
    <dgm:cxn modelId="{D817C6E6-8A05-DB40-BA3C-7D458DB72E1F}" type="presParOf" srcId="{C20784FD-1B3C-4F62-A90E-FDC010473EEA}" destId="{B58B7C6A-A9E0-4880-98A0-FAEB362AA33D}" srcOrd="2" destOrd="0" presId="urn:microsoft.com/office/officeart/2018/5/layout/IconLeafLabelList"/>
    <dgm:cxn modelId="{61C95B1C-F548-644B-9332-65A016DE6FAD}" type="presParOf" srcId="{C20784FD-1B3C-4F62-A90E-FDC010473EEA}" destId="{CD08F622-8C75-483F-B77E-6D477A6F4A9C}" srcOrd="3" destOrd="0" presId="urn:microsoft.com/office/officeart/2018/5/layout/IconLeafLabelList"/>
    <dgm:cxn modelId="{C2C21123-E23D-4447-9020-D5EC0E584E44}" type="presParOf" srcId="{E88EB555-6094-47E3-9C76-718341191936}" destId="{C5A3F1FE-72AA-4130-954F-85C2497FA63B}" srcOrd="7" destOrd="0" presId="urn:microsoft.com/office/officeart/2018/5/layout/IconLeafLabelList"/>
    <dgm:cxn modelId="{8C873094-6266-A44A-B78D-E1F78ECAD5F0}" type="presParOf" srcId="{E88EB555-6094-47E3-9C76-718341191936}" destId="{2191B460-C3B7-437B-96F0-DC5797D38795}" srcOrd="8" destOrd="0" presId="urn:microsoft.com/office/officeart/2018/5/layout/IconLeafLabelList"/>
    <dgm:cxn modelId="{18081563-174A-494F-914A-147B6557B8F4}" type="presParOf" srcId="{2191B460-C3B7-437B-96F0-DC5797D38795}" destId="{1A230DD9-ADC3-4E7E-BB6C-95D076E53D69}" srcOrd="0" destOrd="0" presId="urn:microsoft.com/office/officeart/2018/5/layout/IconLeafLabelList"/>
    <dgm:cxn modelId="{4FCF0866-C17D-B04B-8870-B6F49D4801C5}" type="presParOf" srcId="{2191B460-C3B7-437B-96F0-DC5797D38795}" destId="{0EF633F0-7142-4C90-9150-1B20770C7470}" srcOrd="1" destOrd="0" presId="urn:microsoft.com/office/officeart/2018/5/layout/IconLeafLabelList"/>
    <dgm:cxn modelId="{AA648F62-424E-614F-B4F1-EF104DDA18E5}" type="presParOf" srcId="{2191B460-C3B7-437B-96F0-DC5797D38795}" destId="{B0EA6BF7-7090-40F6-843A-0EFE39194C98}" srcOrd="2" destOrd="0" presId="urn:microsoft.com/office/officeart/2018/5/layout/IconLeafLabelList"/>
    <dgm:cxn modelId="{4E8772E0-5F5D-484A-A256-A21DB1EB6EFD}" type="presParOf" srcId="{2191B460-C3B7-437B-96F0-DC5797D38795}" destId="{27102409-9D9D-463C-BC5E-24C353E5E30A}" srcOrd="3" destOrd="0" presId="urn:microsoft.com/office/officeart/2018/5/layout/IconLeaf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B2226-0B09-FC43-8926-9B715251E033}">
      <dsp:nvSpPr>
        <dsp:cNvPr id="0" name=""/>
        <dsp:cNvSpPr/>
      </dsp:nvSpPr>
      <dsp:spPr>
        <a:xfrm>
          <a:off x="1008729" y="171"/>
          <a:ext cx="2049559" cy="122973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Having precise objectives that support your vision</a:t>
          </a:r>
        </a:p>
      </dsp:txBody>
      <dsp:txXfrm>
        <a:off x="1008729" y="171"/>
        <a:ext cx="2049559" cy="1229735"/>
      </dsp:txXfrm>
    </dsp:sp>
    <dsp:sp modelId="{992E80BD-843F-0141-BBB4-7A80AE1026DB}">
      <dsp:nvSpPr>
        <dsp:cNvPr id="0" name=""/>
        <dsp:cNvSpPr/>
      </dsp:nvSpPr>
      <dsp:spPr>
        <a:xfrm>
          <a:off x="3263244" y="171"/>
          <a:ext cx="2049559" cy="122973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Creating and maintaining cooperative relationships</a:t>
          </a:r>
        </a:p>
      </dsp:txBody>
      <dsp:txXfrm>
        <a:off x="3263244" y="171"/>
        <a:ext cx="2049559" cy="1229735"/>
      </dsp:txXfrm>
    </dsp:sp>
    <dsp:sp modelId="{A52AB560-ADB9-014F-BD95-DB4C345680DD}">
      <dsp:nvSpPr>
        <dsp:cNvPr id="0" name=""/>
        <dsp:cNvSpPr/>
      </dsp:nvSpPr>
      <dsp:spPr>
        <a:xfrm>
          <a:off x="1008729" y="1434863"/>
          <a:ext cx="2049559" cy="122973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Observing the effects of your actions on a continual basis</a:t>
          </a:r>
        </a:p>
      </dsp:txBody>
      <dsp:txXfrm>
        <a:off x="1008729" y="1434863"/>
        <a:ext cx="2049559" cy="1229735"/>
      </dsp:txXfrm>
    </dsp:sp>
    <dsp:sp modelId="{93B6B9D2-B277-054C-B7F0-72717FC0E5FA}">
      <dsp:nvSpPr>
        <dsp:cNvPr id="0" name=""/>
        <dsp:cNvSpPr/>
      </dsp:nvSpPr>
      <dsp:spPr>
        <a:xfrm>
          <a:off x="3263244" y="1434863"/>
          <a:ext cx="2049559" cy="122973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Demonstrating behavioral flexibility</a:t>
          </a:r>
        </a:p>
      </dsp:txBody>
      <dsp:txXfrm>
        <a:off x="3263244" y="1434863"/>
        <a:ext cx="2049559" cy="1229735"/>
      </dsp:txXfrm>
    </dsp:sp>
    <dsp:sp modelId="{D214DDBD-4ECF-E440-B5E4-052EDDE75ABB}">
      <dsp:nvSpPr>
        <dsp:cNvPr id="0" name=""/>
        <dsp:cNvSpPr/>
      </dsp:nvSpPr>
      <dsp:spPr>
        <a:xfrm>
          <a:off x="2135987" y="2869554"/>
          <a:ext cx="2049559" cy="122973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Staying true to yourself</a:t>
          </a:r>
        </a:p>
      </dsp:txBody>
      <dsp:txXfrm>
        <a:off x="2135987" y="2869554"/>
        <a:ext cx="2049559" cy="12297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618DA-5ABD-4321-952E-29B411162F5C}">
      <dsp:nvSpPr>
        <dsp:cNvPr id="0" name=""/>
        <dsp:cNvSpPr/>
      </dsp:nvSpPr>
      <dsp:spPr>
        <a:xfrm>
          <a:off x="234378" y="282904"/>
          <a:ext cx="719490" cy="71949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4A7AED-4FE3-4F5B-9681-AF3B3F07D3B9}">
      <dsp:nvSpPr>
        <dsp:cNvPr id="0" name=""/>
        <dsp:cNvSpPr/>
      </dsp:nvSpPr>
      <dsp:spPr>
        <a:xfrm>
          <a:off x="387712" y="436238"/>
          <a:ext cx="412822" cy="4128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CD3B05-A82F-4F29-9D4E-58A3DFF0B57E}">
      <dsp:nvSpPr>
        <dsp:cNvPr id="0" name=""/>
        <dsp:cNvSpPr/>
      </dsp:nvSpPr>
      <dsp:spPr>
        <a:xfrm>
          <a:off x="4377" y="1226498"/>
          <a:ext cx="1179492" cy="47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Visionary</a:t>
          </a:r>
        </a:p>
      </dsp:txBody>
      <dsp:txXfrm>
        <a:off x="4377" y="1226498"/>
        <a:ext cx="1179492" cy="471796"/>
      </dsp:txXfrm>
    </dsp:sp>
    <dsp:sp modelId="{734C3EC7-58E3-4AF1-B045-067B1D67F694}">
      <dsp:nvSpPr>
        <dsp:cNvPr id="0" name=""/>
        <dsp:cNvSpPr/>
      </dsp:nvSpPr>
      <dsp:spPr>
        <a:xfrm>
          <a:off x="1620282" y="282904"/>
          <a:ext cx="719490" cy="71949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33108E-E930-4A18-8A01-A379802A607D}">
      <dsp:nvSpPr>
        <dsp:cNvPr id="0" name=""/>
        <dsp:cNvSpPr/>
      </dsp:nvSpPr>
      <dsp:spPr>
        <a:xfrm>
          <a:off x="1773616" y="436238"/>
          <a:ext cx="412822" cy="4128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340B12-4018-49F8-B42A-FAAA8BEADEAF}">
      <dsp:nvSpPr>
        <dsp:cNvPr id="0" name=""/>
        <dsp:cNvSpPr/>
      </dsp:nvSpPr>
      <dsp:spPr>
        <a:xfrm>
          <a:off x="1390281" y="1226498"/>
          <a:ext cx="1179492" cy="47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Collaborative</a:t>
          </a:r>
        </a:p>
      </dsp:txBody>
      <dsp:txXfrm>
        <a:off x="1390281" y="1226498"/>
        <a:ext cx="1179492" cy="471796"/>
      </dsp:txXfrm>
    </dsp:sp>
    <dsp:sp modelId="{F8C4E4DA-49CB-4723-801B-708381BC9387}">
      <dsp:nvSpPr>
        <dsp:cNvPr id="0" name=""/>
        <dsp:cNvSpPr/>
      </dsp:nvSpPr>
      <dsp:spPr>
        <a:xfrm>
          <a:off x="3006185" y="282904"/>
          <a:ext cx="719490" cy="71949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0808CE-02AE-4854-A6A5-F90AFA7EC410}">
      <dsp:nvSpPr>
        <dsp:cNvPr id="0" name=""/>
        <dsp:cNvSpPr/>
      </dsp:nvSpPr>
      <dsp:spPr>
        <a:xfrm>
          <a:off x="3159519" y="436238"/>
          <a:ext cx="412822" cy="4128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A2D4B0-013A-45F2-A39C-24F146868CFB}">
      <dsp:nvSpPr>
        <dsp:cNvPr id="0" name=""/>
        <dsp:cNvSpPr/>
      </dsp:nvSpPr>
      <dsp:spPr>
        <a:xfrm>
          <a:off x="2776184" y="1226498"/>
          <a:ext cx="1179492" cy="47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Reflective</a:t>
          </a:r>
        </a:p>
      </dsp:txBody>
      <dsp:txXfrm>
        <a:off x="2776184" y="1226498"/>
        <a:ext cx="1179492" cy="471796"/>
      </dsp:txXfrm>
    </dsp:sp>
    <dsp:sp modelId="{BA88FA98-89BC-4A6C-9DC6-BB7575870869}">
      <dsp:nvSpPr>
        <dsp:cNvPr id="0" name=""/>
        <dsp:cNvSpPr/>
      </dsp:nvSpPr>
      <dsp:spPr>
        <a:xfrm>
          <a:off x="4392088" y="282904"/>
          <a:ext cx="719490" cy="71949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CC4A2E-C404-46ED-8FF3-82E11454991A}">
      <dsp:nvSpPr>
        <dsp:cNvPr id="0" name=""/>
        <dsp:cNvSpPr/>
      </dsp:nvSpPr>
      <dsp:spPr>
        <a:xfrm>
          <a:off x="4545422" y="436238"/>
          <a:ext cx="412822" cy="4128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08F622-8C75-483F-B77E-6D477A6F4A9C}">
      <dsp:nvSpPr>
        <dsp:cNvPr id="0" name=""/>
        <dsp:cNvSpPr/>
      </dsp:nvSpPr>
      <dsp:spPr>
        <a:xfrm>
          <a:off x="4162087" y="1226498"/>
          <a:ext cx="1179492" cy="47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Resilient</a:t>
          </a:r>
        </a:p>
      </dsp:txBody>
      <dsp:txXfrm>
        <a:off x="4162087" y="1226498"/>
        <a:ext cx="1179492" cy="471796"/>
      </dsp:txXfrm>
    </dsp:sp>
    <dsp:sp modelId="{1A230DD9-ADC3-4E7E-BB6C-95D076E53D69}">
      <dsp:nvSpPr>
        <dsp:cNvPr id="0" name=""/>
        <dsp:cNvSpPr/>
      </dsp:nvSpPr>
      <dsp:spPr>
        <a:xfrm>
          <a:off x="5777992" y="282904"/>
          <a:ext cx="719490" cy="71949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F633F0-7142-4C90-9150-1B20770C7470}">
      <dsp:nvSpPr>
        <dsp:cNvPr id="0" name=""/>
        <dsp:cNvSpPr/>
      </dsp:nvSpPr>
      <dsp:spPr>
        <a:xfrm>
          <a:off x="5931326" y="436238"/>
          <a:ext cx="412822" cy="41282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102409-9D9D-463C-BC5E-24C353E5E30A}">
      <dsp:nvSpPr>
        <dsp:cNvPr id="0" name=""/>
        <dsp:cNvSpPr/>
      </dsp:nvSpPr>
      <dsp:spPr>
        <a:xfrm>
          <a:off x="5547991" y="1226498"/>
          <a:ext cx="1179492" cy="47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Authentic</a:t>
          </a:r>
        </a:p>
      </dsp:txBody>
      <dsp:txXfrm>
        <a:off x="5547991" y="1226498"/>
        <a:ext cx="1179492" cy="47179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21AA75-E804-496C-8CC1-8A0B2C099E1D}" type="datetimeFigureOut">
              <a:rPr lang="en-GB" smtClean="0"/>
              <a:t>04/01/2019</a:t>
            </a:fld>
            <a:endParaRPr lang="en-GB" dirty="0"/>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3B098-AAC4-48D5-9EAD-1725F10BBC33}" type="slidenum">
              <a:rPr lang="en-GB" smtClean="0"/>
              <a:t>‹#›</a:t>
            </a:fld>
            <a:endParaRPr lang="en-GB" dirty="0"/>
          </a:p>
        </p:txBody>
      </p:sp>
    </p:spTree>
    <p:extLst>
      <p:ext uri="{BB962C8B-B14F-4D97-AF65-F5344CB8AC3E}">
        <p14:creationId xmlns:p14="http://schemas.microsoft.com/office/powerpoint/2010/main" val="1645936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endParaRPr lang="en-GB" baseline="0" dirty="0"/>
          </a:p>
          <a:p>
            <a:endParaRPr lang="en-GB" baseline="0" dirty="0"/>
          </a:p>
        </p:txBody>
      </p:sp>
      <p:sp>
        <p:nvSpPr>
          <p:cNvPr id="4" name="Slide Number Placeholder 3"/>
          <p:cNvSpPr>
            <a:spLocks noGrp="1"/>
          </p:cNvSpPr>
          <p:nvPr>
            <p:ph type="sldNum" sz="quarter" idx="10"/>
          </p:nvPr>
        </p:nvSpPr>
        <p:spPr/>
        <p:txBody>
          <a:bodyPr/>
          <a:lstStyle/>
          <a:p>
            <a:fld id="{23A3B098-AAC4-48D5-9EAD-1725F10BBC33}" type="slidenum">
              <a:rPr lang="en-GB" smtClean="0"/>
              <a:t>1</a:t>
            </a:fld>
            <a:endParaRPr lang="en-GB" dirty="0"/>
          </a:p>
        </p:txBody>
      </p:sp>
    </p:spTree>
    <p:extLst>
      <p:ext uri="{BB962C8B-B14F-4D97-AF65-F5344CB8AC3E}">
        <p14:creationId xmlns:p14="http://schemas.microsoft.com/office/powerpoint/2010/main" val="2554568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10</a:t>
            </a:fld>
            <a:endParaRPr lang="en-GB" altLang="en-US" dirty="0"/>
          </a:p>
        </p:txBody>
      </p:sp>
    </p:spTree>
    <p:extLst>
      <p:ext uri="{BB962C8B-B14F-4D97-AF65-F5344CB8AC3E}">
        <p14:creationId xmlns:p14="http://schemas.microsoft.com/office/powerpoint/2010/main" val="4206851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11</a:t>
            </a:fld>
            <a:endParaRPr lang="en-GB" altLang="en-US" dirty="0"/>
          </a:p>
        </p:txBody>
      </p:sp>
    </p:spTree>
    <p:extLst>
      <p:ext uri="{BB962C8B-B14F-4D97-AF65-F5344CB8AC3E}">
        <p14:creationId xmlns:p14="http://schemas.microsoft.com/office/powerpoint/2010/main" val="334413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12</a:t>
            </a:fld>
            <a:endParaRPr lang="en-GB" altLang="en-US" dirty="0"/>
          </a:p>
        </p:txBody>
      </p:sp>
    </p:spTree>
    <p:extLst>
      <p:ext uri="{BB962C8B-B14F-4D97-AF65-F5344CB8AC3E}">
        <p14:creationId xmlns:p14="http://schemas.microsoft.com/office/powerpoint/2010/main" val="474469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13</a:t>
            </a:fld>
            <a:endParaRPr lang="en-GB" altLang="en-US" dirty="0"/>
          </a:p>
        </p:txBody>
      </p:sp>
    </p:spTree>
    <p:extLst>
      <p:ext uri="{BB962C8B-B14F-4D97-AF65-F5344CB8AC3E}">
        <p14:creationId xmlns:p14="http://schemas.microsoft.com/office/powerpoint/2010/main" val="3839594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14</a:t>
            </a:fld>
            <a:endParaRPr lang="en-GB" altLang="en-US" dirty="0"/>
          </a:p>
        </p:txBody>
      </p:sp>
    </p:spTree>
    <p:extLst>
      <p:ext uri="{BB962C8B-B14F-4D97-AF65-F5344CB8AC3E}">
        <p14:creationId xmlns:p14="http://schemas.microsoft.com/office/powerpoint/2010/main" val="2423155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15</a:t>
            </a:fld>
            <a:endParaRPr lang="en-GB" altLang="en-US" dirty="0"/>
          </a:p>
        </p:txBody>
      </p:sp>
    </p:spTree>
    <p:extLst>
      <p:ext uri="{BB962C8B-B14F-4D97-AF65-F5344CB8AC3E}">
        <p14:creationId xmlns:p14="http://schemas.microsoft.com/office/powerpoint/2010/main" val="2185983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16</a:t>
            </a:fld>
            <a:endParaRPr lang="en-GB" altLang="en-US" dirty="0"/>
          </a:p>
        </p:txBody>
      </p:sp>
    </p:spTree>
    <p:extLst>
      <p:ext uri="{BB962C8B-B14F-4D97-AF65-F5344CB8AC3E}">
        <p14:creationId xmlns:p14="http://schemas.microsoft.com/office/powerpoint/2010/main" val="3302506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17</a:t>
            </a:fld>
            <a:endParaRPr lang="en-GB" altLang="en-US" dirty="0"/>
          </a:p>
        </p:txBody>
      </p:sp>
    </p:spTree>
    <p:extLst>
      <p:ext uri="{BB962C8B-B14F-4D97-AF65-F5344CB8AC3E}">
        <p14:creationId xmlns:p14="http://schemas.microsoft.com/office/powerpoint/2010/main" val="3893746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2</a:t>
            </a:fld>
            <a:endParaRPr lang="en-GB" altLang="en-US"/>
          </a:p>
        </p:txBody>
      </p:sp>
    </p:spTree>
    <p:extLst>
      <p:ext uri="{BB962C8B-B14F-4D97-AF65-F5344CB8AC3E}">
        <p14:creationId xmlns:p14="http://schemas.microsoft.com/office/powerpoint/2010/main" val="2415920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3</a:t>
            </a:fld>
            <a:endParaRPr lang="en-GB" altLang="en-US"/>
          </a:p>
        </p:txBody>
      </p:sp>
    </p:spTree>
    <p:extLst>
      <p:ext uri="{BB962C8B-B14F-4D97-AF65-F5344CB8AC3E}">
        <p14:creationId xmlns:p14="http://schemas.microsoft.com/office/powerpoint/2010/main" val="1055238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4</a:t>
            </a:fld>
            <a:endParaRPr lang="en-GB" altLang="en-US" dirty="0"/>
          </a:p>
        </p:txBody>
      </p:sp>
    </p:spTree>
    <p:extLst>
      <p:ext uri="{BB962C8B-B14F-4D97-AF65-F5344CB8AC3E}">
        <p14:creationId xmlns:p14="http://schemas.microsoft.com/office/powerpoint/2010/main" val="1471373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5</a:t>
            </a:fld>
            <a:endParaRPr lang="en-GB" altLang="en-US" dirty="0"/>
          </a:p>
        </p:txBody>
      </p:sp>
    </p:spTree>
    <p:extLst>
      <p:ext uri="{BB962C8B-B14F-4D97-AF65-F5344CB8AC3E}">
        <p14:creationId xmlns:p14="http://schemas.microsoft.com/office/powerpoint/2010/main" val="2817514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6</a:t>
            </a:fld>
            <a:endParaRPr lang="en-GB" altLang="en-US" dirty="0"/>
          </a:p>
        </p:txBody>
      </p:sp>
    </p:spTree>
    <p:extLst>
      <p:ext uri="{BB962C8B-B14F-4D97-AF65-F5344CB8AC3E}">
        <p14:creationId xmlns:p14="http://schemas.microsoft.com/office/powerpoint/2010/main" val="2310414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7</a:t>
            </a:fld>
            <a:endParaRPr lang="en-GB" altLang="en-US" dirty="0"/>
          </a:p>
        </p:txBody>
      </p:sp>
    </p:spTree>
    <p:extLst>
      <p:ext uri="{BB962C8B-B14F-4D97-AF65-F5344CB8AC3E}">
        <p14:creationId xmlns:p14="http://schemas.microsoft.com/office/powerpoint/2010/main" val="837417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8</a:t>
            </a:fld>
            <a:endParaRPr lang="en-GB" altLang="en-US" dirty="0"/>
          </a:p>
        </p:txBody>
      </p:sp>
    </p:spTree>
    <p:extLst>
      <p:ext uri="{BB962C8B-B14F-4D97-AF65-F5344CB8AC3E}">
        <p14:creationId xmlns:p14="http://schemas.microsoft.com/office/powerpoint/2010/main" val="3712753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9</a:t>
            </a:fld>
            <a:endParaRPr lang="en-GB" altLang="en-US" dirty="0"/>
          </a:p>
        </p:txBody>
      </p:sp>
    </p:spTree>
    <p:extLst>
      <p:ext uri="{BB962C8B-B14F-4D97-AF65-F5344CB8AC3E}">
        <p14:creationId xmlns:p14="http://schemas.microsoft.com/office/powerpoint/2010/main" val="449234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E1468BD-D840-42AD-8506-8574DD332F02}" type="datetimeFigureOut">
              <a:rPr lang="en-US" smtClean="0"/>
              <a:t>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1468BD-D840-42AD-8506-8574DD332F02}" type="datetimeFigureOut">
              <a:rPr lang="en-US" smtClean="0"/>
              <a:t>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1468BD-D840-42AD-8506-8574DD332F02}" type="datetimeFigureOut">
              <a:rPr lang="en-US" smtClean="0"/>
              <a:t>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Divider Slide">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lvl1pPr>
              <a:defRPr>
                <a:solidFill>
                  <a:schemeClr val="tx1"/>
                </a:solidFill>
              </a:defRPr>
            </a:lvl1pPr>
          </a:lstStyle>
          <a:p>
            <a:r>
              <a:rPr lang="en-GB"/>
              <a:t>Click to edit Master title style</a:t>
            </a:r>
            <a:endParaRPr lang="en-GB" dirty="0"/>
          </a:p>
        </p:txBody>
      </p:sp>
      <p:sp>
        <p:nvSpPr>
          <p:cNvPr id="3" name="Slide Number Placeholder 2"/>
          <p:cNvSpPr>
            <a:spLocks noGrp="1"/>
          </p:cNvSpPr>
          <p:nvPr>
            <p:ph type="sldNum" sz="quarter" idx="10"/>
          </p:nvPr>
        </p:nvSpPr>
        <p:spPr/>
        <p:txBody>
          <a:bodyPr/>
          <a:lstStyle>
            <a:lvl1pPr>
              <a:defRPr/>
            </a:lvl1pPr>
          </a:lstStyle>
          <a:p>
            <a:fld id="{86D55263-E552-4353-A21E-F6BE3ED38270}" type="slidenum">
              <a:rPr lang="en-GB" altLang="en-US"/>
              <a:pPr/>
              <a:t>‹#›</a:t>
            </a:fld>
            <a:endParaRPr lang="en-GB" altLang="en-US"/>
          </a:p>
        </p:txBody>
      </p:sp>
      <p:sp>
        <p:nvSpPr>
          <p:cNvPr id="4" name="Footer Placeholder 1"/>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pPr>
              <a:defRPr/>
            </a:pPr>
            <a:r>
              <a:rPr lang="en-GB"/>
              <a:t>© Mind Gym  </a:t>
            </a:r>
            <a:endParaRPr lang="en-GB" dirty="0"/>
          </a:p>
        </p:txBody>
      </p:sp>
    </p:spTree>
    <p:extLst>
      <p:ext uri="{BB962C8B-B14F-4D97-AF65-F5344CB8AC3E}">
        <p14:creationId xmlns:p14="http://schemas.microsoft.com/office/powerpoint/2010/main" val="344774763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1468BD-D840-42AD-8506-8574DD332F02}" type="datetimeFigureOut">
              <a:rPr lang="en-US" smtClean="0"/>
              <a:t>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1468BD-D840-42AD-8506-8574DD332F02}" type="datetimeFigureOut">
              <a:rPr lang="en-US" smtClean="0"/>
              <a:t>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1468BD-D840-42AD-8506-8574DD332F02}" type="datetimeFigureOut">
              <a:rPr lang="en-US" smtClean="0"/>
              <a:t>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1468BD-D840-42AD-8506-8574DD332F02}" type="datetimeFigureOut">
              <a:rPr lang="en-US" smtClean="0"/>
              <a:t>1/4/19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1468BD-D840-42AD-8506-8574DD332F02}" type="datetimeFigureOut">
              <a:rPr lang="en-US" smtClean="0"/>
              <a:t>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1468BD-D840-42AD-8506-8574DD332F02}" type="datetimeFigureOut">
              <a:rPr lang="en-US" smtClean="0"/>
              <a:t>1/4/19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468BD-D840-42AD-8506-8574DD332F02}" type="datetimeFigureOut">
              <a:rPr lang="en-US" smtClean="0"/>
              <a:t>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468BD-D840-42AD-8506-8574DD332F02}" type="datetimeFigureOut">
              <a:rPr lang="en-US" smtClean="0"/>
              <a:t>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839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1468BD-D840-42AD-8506-8574DD332F02}" type="datetimeFigureOut">
              <a:rPr lang="en-US" smtClean="0"/>
              <a:t>1/4/19</a:t>
            </a:fld>
            <a:endParaRPr lang="en-US" dirty="0"/>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627F1-A313-4EB5-A130-B4BB16ACCBE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3.gif"/></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4.jpeg"/></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5.jpeg"/><Relationship Id="rId7" Type="http://schemas.openxmlformats.org/officeDocument/2006/relationships/diagramQuickStyle" Target="../diagrams/quickStyle2.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0.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0" y="0"/>
            <a:ext cx="6248400" cy="6858000"/>
          </a:xfrm>
          <a:prstGeom prst="rect">
            <a:avLst/>
          </a:prstGeom>
          <a:solidFill>
            <a:srgbClr val="23A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upper corner logo-01.png"/>
          <p:cNvPicPr>
            <a:picLocks noChangeAspect="1"/>
          </p:cNvPicPr>
          <p:nvPr/>
        </p:nvPicPr>
        <p:blipFill>
          <a:blip r:embed="rId3"/>
          <a:stretch>
            <a:fillRect/>
          </a:stretch>
        </p:blipFill>
        <p:spPr>
          <a:xfrm>
            <a:off x="0" y="0"/>
            <a:ext cx="1755652" cy="1554483"/>
          </a:xfrm>
          <a:prstGeom prst="rect">
            <a:avLst/>
          </a:prstGeom>
        </p:spPr>
      </p:pic>
      <p:pic>
        <p:nvPicPr>
          <p:cNvPr id="7" name="Picture 6" descr="full logo white-01.png"/>
          <p:cNvPicPr>
            <a:picLocks noChangeAspect="1"/>
          </p:cNvPicPr>
          <p:nvPr/>
        </p:nvPicPr>
        <p:blipFill>
          <a:blip r:embed="rId4"/>
          <a:stretch>
            <a:fillRect/>
          </a:stretch>
        </p:blipFill>
        <p:spPr>
          <a:xfrm>
            <a:off x="7924800" y="5943600"/>
            <a:ext cx="1600200" cy="655652"/>
          </a:xfrm>
          <a:prstGeom prst="rect">
            <a:avLst/>
          </a:prstGeom>
        </p:spPr>
      </p:pic>
      <p:cxnSp>
        <p:nvCxnSpPr>
          <p:cNvPr id="12" name="Straight Connector 11"/>
          <p:cNvCxnSpPr/>
          <p:nvPr/>
        </p:nvCxnSpPr>
        <p:spPr>
          <a:xfrm>
            <a:off x="86505" y="3338924"/>
            <a:ext cx="4648200" cy="1588"/>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62822" y="2603751"/>
            <a:ext cx="4361578" cy="646331"/>
          </a:xfrm>
          <a:prstGeom prst="rect">
            <a:avLst/>
          </a:prstGeom>
          <a:noFill/>
        </p:spPr>
        <p:txBody>
          <a:bodyPr wrap="square" rtlCol="0">
            <a:spAutoFit/>
          </a:bodyPr>
          <a:lstStyle/>
          <a:p>
            <a:pPr>
              <a:spcBef>
                <a:spcPct val="0"/>
              </a:spcBef>
            </a:pPr>
            <a:r>
              <a:rPr lang="en-GB" sz="3600" b="1" dirty="0">
                <a:solidFill>
                  <a:schemeClr val="bg1"/>
                </a:solidFill>
                <a:latin typeface="+mj-lt"/>
                <a:ea typeface="+mj-ea"/>
                <a:cs typeface="+mj-cs"/>
              </a:rPr>
              <a:t>LEAD Others</a:t>
            </a:r>
          </a:p>
        </p:txBody>
      </p:sp>
      <p:sp>
        <p:nvSpPr>
          <p:cNvPr id="3" name="TextBox 2"/>
          <p:cNvSpPr txBox="1"/>
          <p:nvPr/>
        </p:nvSpPr>
        <p:spPr>
          <a:xfrm>
            <a:off x="275650" y="3400610"/>
            <a:ext cx="3762952" cy="4524315"/>
          </a:xfrm>
          <a:prstGeom prst="rect">
            <a:avLst/>
          </a:prstGeom>
          <a:noFill/>
        </p:spPr>
        <p:txBody>
          <a:bodyPr wrap="square" rtlCol="0">
            <a:spAutoFit/>
          </a:bodyPr>
          <a:lstStyle/>
          <a:p>
            <a:r>
              <a:rPr lang="en-GB" sz="3200" b="1" dirty="0">
                <a:solidFill>
                  <a:schemeClr val="bg1"/>
                </a:solidFill>
              </a:rPr>
              <a:t>Interpersonal Effectiveness</a:t>
            </a:r>
          </a:p>
          <a:p>
            <a:endParaRPr lang="en-GB" sz="3200" b="1" dirty="0">
              <a:solidFill>
                <a:schemeClr val="bg1"/>
              </a:solidFill>
            </a:endParaRPr>
          </a:p>
          <a:p>
            <a:r>
              <a:rPr lang="en-GB" sz="3200" b="1" dirty="0">
                <a:solidFill>
                  <a:schemeClr val="bg1"/>
                </a:solidFill>
              </a:rPr>
              <a:t>Leading Others</a:t>
            </a:r>
          </a:p>
          <a:p>
            <a:endParaRPr lang="en-GB" sz="3200" b="1" i="1" dirty="0">
              <a:solidFill>
                <a:schemeClr val="bg1"/>
              </a:solidFill>
            </a:endParaRPr>
          </a:p>
          <a:p>
            <a:endParaRPr lang="en-GB" sz="3200" b="1" i="1" dirty="0">
              <a:solidFill>
                <a:schemeClr val="bg1"/>
              </a:solidFill>
            </a:endParaRPr>
          </a:p>
          <a:p>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p:txBody>
      </p:sp>
      <p:pic>
        <p:nvPicPr>
          <p:cNvPr id="6" name="Picture 2" descr="Image result for LEADING OTHERS">
            <a:extLst>
              <a:ext uri="{FF2B5EF4-FFF2-40B4-BE49-F238E27FC236}">
                <a16:creationId xmlns:a16="http://schemas.microsoft.com/office/drawing/2014/main" id="{DBFF72D1-82AE-AC44-85D9-9C306EC1D8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4901" y="2410010"/>
            <a:ext cx="4796916" cy="2309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969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6" name="Title 7">
            <a:extLst>
              <a:ext uri="{FF2B5EF4-FFF2-40B4-BE49-F238E27FC236}">
                <a16:creationId xmlns:a16="http://schemas.microsoft.com/office/drawing/2014/main" id="{F9B2FE7B-39DC-E24E-9AC2-9F2965FF55C5}"/>
              </a:ext>
            </a:extLst>
          </p:cNvPr>
          <p:cNvSpPr>
            <a:spLocks noGrp="1"/>
          </p:cNvSpPr>
          <p:nvPr>
            <p:ph type="title"/>
          </p:nvPr>
        </p:nvSpPr>
        <p:spPr>
          <a:xfrm>
            <a:off x="152400" y="517208"/>
            <a:ext cx="9601200" cy="696384"/>
          </a:xfrm>
        </p:spPr>
        <p:txBody>
          <a:bodyPr>
            <a:noAutofit/>
          </a:bodyPr>
          <a:lstStyle/>
          <a:p>
            <a:pPr algn="l"/>
            <a:r>
              <a:rPr lang="en-GB" sz="2400" b="1" dirty="0">
                <a:solidFill>
                  <a:schemeClr val="bg1"/>
                </a:solidFill>
              </a:rPr>
              <a:t>LEAD Others – Interpersonal Excellence (Leading Others)</a:t>
            </a:r>
            <a:endParaRPr lang="en-US" sz="2400" b="1" dirty="0">
              <a:solidFill>
                <a:schemeClr val="bg1"/>
              </a:solidFill>
            </a:endParaRPr>
          </a:p>
        </p:txBody>
      </p:sp>
      <p:pic>
        <p:nvPicPr>
          <p:cNvPr id="3" name="Picture 2">
            <a:extLst>
              <a:ext uri="{FF2B5EF4-FFF2-40B4-BE49-F238E27FC236}">
                <a16:creationId xmlns:a16="http://schemas.microsoft.com/office/drawing/2014/main" id="{409A7DD5-D38E-6047-93B5-3F95612BF4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00" y="2296073"/>
            <a:ext cx="6172200" cy="3795903"/>
          </a:xfrm>
          <a:prstGeom prst="rect">
            <a:avLst/>
          </a:prstGeom>
        </p:spPr>
      </p:pic>
      <p:sp>
        <p:nvSpPr>
          <p:cNvPr id="7" name="TextBox 6">
            <a:extLst>
              <a:ext uri="{FF2B5EF4-FFF2-40B4-BE49-F238E27FC236}">
                <a16:creationId xmlns:a16="http://schemas.microsoft.com/office/drawing/2014/main" id="{4090A748-985B-5645-A715-90BC9C3E0FFA}"/>
              </a:ext>
            </a:extLst>
          </p:cNvPr>
          <p:cNvSpPr txBox="1"/>
          <p:nvPr/>
        </p:nvSpPr>
        <p:spPr>
          <a:xfrm>
            <a:off x="381000" y="1524000"/>
            <a:ext cx="8305800" cy="461665"/>
          </a:xfrm>
          <a:prstGeom prst="rect">
            <a:avLst/>
          </a:prstGeom>
          <a:noFill/>
        </p:spPr>
        <p:txBody>
          <a:bodyPr wrap="square" rtlCol="0">
            <a:spAutoFit/>
          </a:bodyPr>
          <a:lstStyle/>
          <a:p>
            <a:r>
              <a:rPr lang="en-US" sz="2400" dirty="0">
                <a:solidFill>
                  <a:schemeClr val="bg1"/>
                </a:solidFill>
              </a:rPr>
              <a:t>MANAGING CHANGE</a:t>
            </a:r>
          </a:p>
        </p:txBody>
      </p:sp>
    </p:spTree>
    <p:extLst>
      <p:ext uri="{BB962C8B-B14F-4D97-AF65-F5344CB8AC3E}">
        <p14:creationId xmlns:p14="http://schemas.microsoft.com/office/powerpoint/2010/main" val="2359032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6" name="Title 7">
            <a:extLst>
              <a:ext uri="{FF2B5EF4-FFF2-40B4-BE49-F238E27FC236}">
                <a16:creationId xmlns:a16="http://schemas.microsoft.com/office/drawing/2014/main" id="{F9B2FE7B-39DC-E24E-9AC2-9F2965FF55C5}"/>
              </a:ext>
            </a:extLst>
          </p:cNvPr>
          <p:cNvSpPr>
            <a:spLocks noGrp="1"/>
          </p:cNvSpPr>
          <p:nvPr>
            <p:ph type="title"/>
          </p:nvPr>
        </p:nvSpPr>
        <p:spPr>
          <a:xfrm>
            <a:off x="152400" y="517208"/>
            <a:ext cx="9601200" cy="696384"/>
          </a:xfrm>
        </p:spPr>
        <p:txBody>
          <a:bodyPr>
            <a:noAutofit/>
          </a:bodyPr>
          <a:lstStyle/>
          <a:p>
            <a:pPr algn="l"/>
            <a:r>
              <a:rPr lang="en-GB" sz="2400" b="1" dirty="0">
                <a:solidFill>
                  <a:schemeClr val="bg1"/>
                </a:solidFill>
              </a:rPr>
              <a:t>LEAD Others – Interpersonal Excellence (Leading Others)</a:t>
            </a:r>
            <a:endParaRPr lang="en-US" sz="2400" b="1" dirty="0">
              <a:solidFill>
                <a:schemeClr val="bg1"/>
              </a:solidFill>
            </a:endParaRPr>
          </a:p>
        </p:txBody>
      </p:sp>
      <p:pic>
        <p:nvPicPr>
          <p:cNvPr id="4" name="Picture 20" descr="Image result for change curve">
            <a:extLst>
              <a:ext uri="{FF2B5EF4-FFF2-40B4-BE49-F238E27FC236}">
                <a16:creationId xmlns:a16="http://schemas.microsoft.com/office/drawing/2014/main" id="{DA2B6AA7-1EAF-7243-A9BC-F1DDA1B931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209800"/>
            <a:ext cx="4901501" cy="35892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24E4803-4DA8-2B43-9683-ACDA24C9E46F}"/>
              </a:ext>
            </a:extLst>
          </p:cNvPr>
          <p:cNvSpPr txBox="1"/>
          <p:nvPr/>
        </p:nvSpPr>
        <p:spPr>
          <a:xfrm>
            <a:off x="381000" y="1524000"/>
            <a:ext cx="8305800" cy="461665"/>
          </a:xfrm>
          <a:prstGeom prst="rect">
            <a:avLst/>
          </a:prstGeom>
          <a:noFill/>
        </p:spPr>
        <p:txBody>
          <a:bodyPr wrap="square" rtlCol="0">
            <a:spAutoFit/>
          </a:bodyPr>
          <a:lstStyle/>
          <a:p>
            <a:r>
              <a:rPr lang="en-US" sz="2400" dirty="0">
                <a:solidFill>
                  <a:schemeClr val="bg1"/>
                </a:solidFill>
              </a:rPr>
              <a:t>MANAGING CHANGE</a:t>
            </a:r>
          </a:p>
        </p:txBody>
      </p:sp>
      <p:sp>
        <p:nvSpPr>
          <p:cNvPr id="2" name="TextBox 1">
            <a:extLst>
              <a:ext uri="{FF2B5EF4-FFF2-40B4-BE49-F238E27FC236}">
                <a16:creationId xmlns:a16="http://schemas.microsoft.com/office/drawing/2014/main" id="{43B83512-8D7A-B742-B646-B687E2A513E3}"/>
              </a:ext>
            </a:extLst>
          </p:cNvPr>
          <p:cNvSpPr txBox="1"/>
          <p:nvPr/>
        </p:nvSpPr>
        <p:spPr>
          <a:xfrm>
            <a:off x="2057400" y="6136246"/>
            <a:ext cx="7010400" cy="461665"/>
          </a:xfrm>
          <a:prstGeom prst="rect">
            <a:avLst/>
          </a:prstGeom>
          <a:noFill/>
        </p:spPr>
        <p:txBody>
          <a:bodyPr wrap="square" rtlCol="0">
            <a:spAutoFit/>
          </a:bodyPr>
          <a:lstStyle/>
          <a:p>
            <a:r>
              <a:rPr lang="en-US" sz="2400" dirty="0">
                <a:solidFill>
                  <a:srgbClr val="FFC000"/>
                </a:solidFill>
              </a:rPr>
              <a:t>Also refer to the Personal Transition to Curve Change</a:t>
            </a:r>
          </a:p>
        </p:txBody>
      </p:sp>
    </p:spTree>
    <p:extLst>
      <p:ext uri="{BB962C8B-B14F-4D97-AF65-F5344CB8AC3E}">
        <p14:creationId xmlns:p14="http://schemas.microsoft.com/office/powerpoint/2010/main" val="92251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6" name="Title 7">
            <a:extLst>
              <a:ext uri="{FF2B5EF4-FFF2-40B4-BE49-F238E27FC236}">
                <a16:creationId xmlns:a16="http://schemas.microsoft.com/office/drawing/2014/main" id="{F9B2FE7B-39DC-E24E-9AC2-9F2965FF55C5}"/>
              </a:ext>
            </a:extLst>
          </p:cNvPr>
          <p:cNvSpPr>
            <a:spLocks noGrp="1"/>
          </p:cNvSpPr>
          <p:nvPr>
            <p:ph type="title"/>
          </p:nvPr>
        </p:nvSpPr>
        <p:spPr>
          <a:xfrm>
            <a:off x="152400" y="517208"/>
            <a:ext cx="9601200" cy="696384"/>
          </a:xfrm>
        </p:spPr>
        <p:txBody>
          <a:bodyPr>
            <a:noAutofit/>
          </a:bodyPr>
          <a:lstStyle/>
          <a:p>
            <a:pPr algn="l"/>
            <a:r>
              <a:rPr lang="en-GB" sz="2400" b="1" dirty="0">
                <a:solidFill>
                  <a:schemeClr val="bg1"/>
                </a:solidFill>
              </a:rPr>
              <a:t>LEAD Others – Interpersonal Excellence (Leading Others)</a:t>
            </a:r>
            <a:endParaRPr lang="en-US" sz="2400" b="1" dirty="0">
              <a:solidFill>
                <a:schemeClr val="bg1"/>
              </a:solidFill>
            </a:endParaRPr>
          </a:p>
        </p:txBody>
      </p:sp>
      <p:sp>
        <p:nvSpPr>
          <p:cNvPr id="4" name="TextBox 3">
            <a:extLst>
              <a:ext uri="{FF2B5EF4-FFF2-40B4-BE49-F238E27FC236}">
                <a16:creationId xmlns:a16="http://schemas.microsoft.com/office/drawing/2014/main" id="{61ABA5EA-44D1-D341-9921-61AE85EA4010}"/>
              </a:ext>
            </a:extLst>
          </p:cNvPr>
          <p:cNvSpPr txBox="1"/>
          <p:nvPr/>
        </p:nvSpPr>
        <p:spPr>
          <a:xfrm>
            <a:off x="381000" y="1524000"/>
            <a:ext cx="8305800" cy="461665"/>
          </a:xfrm>
          <a:prstGeom prst="rect">
            <a:avLst/>
          </a:prstGeom>
          <a:noFill/>
        </p:spPr>
        <p:txBody>
          <a:bodyPr wrap="square" rtlCol="0">
            <a:spAutoFit/>
          </a:bodyPr>
          <a:lstStyle/>
          <a:p>
            <a:r>
              <a:rPr lang="en-US" sz="2400" dirty="0">
                <a:solidFill>
                  <a:schemeClr val="bg1"/>
                </a:solidFill>
              </a:rPr>
              <a:t>CRITICAL SUCCESS FACTORS FOR MANAGING CHANGE</a:t>
            </a:r>
          </a:p>
        </p:txBody>
      </p:sp>
      <p:pic>
        <p:nvPicPr>
          <p:cNvPr id="3" name="Picture 2">
            <a:extLst>
              <a:ext uri="{FF2B5EF4-FFF2-40B4-BE49-F238E27FC236}">
                <a16:creationId xmlns:a16="http://schemas.microsoft.com/office/drawing/2014/main" id="{EA547EC4-9A46-F342-99D1-C560B49CA7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 y="2296073"/>
            <a:ext cx="6985000" cy="3429000"/>
          </a:xfrm>
          <a:prstGeom prst="rect">
            <a:avLst/>
          </a:prstGeom>
        </p:spPr>
      </p:pic>
    </p:spTree>
    <p:extLst>
      <p:ext uri="{BB962C8B-B14F-4D97-AF65-F5344CB8AC3E}">
        <p14:creationId xmlns:p14="http://schemas.microsoft.com/office/powerpoint/2010/main" val="2193606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6" name="Title 7">
            <a:extLst>
              <a:ext uri="{FF2B5EF4-FFF2-40B4-BE49-F238E27FC236}">
                <a16:creationId xmlns:a16="http://schemas.microsoft.com/office/drawing/2014/main" id="{F9B2FE7B-39DC-E24E-9AC2-9F2965FF55C5}"/>
              </a:ext>
            </a:extLst>
          </p:cNvPr>
          <p:cNvSpPr>
            <a:spLocks noGrp="1"/>
          </p:cNvSpPr>
          <p:nvPr>
            <p:ph type="title"/>
          </p:nvPr>
        </p:nvSpPr>
        <p:spPr>
          <a:xfrm>
            <a:off x="152400" y="517208"/>
            <a:ext cx="9601200" cy="696384"/>
          </a:xfrm>
        </p:spPr>
        <p:txBody>
          <a:bodyPr>
            <a:noAutofit/>
          </a:bodyPr>
          <a:lstStyle/>
          <a:p>
            <a:pPr algn="l"/>
            <a:r>
              <a:rPr lang="en-GB" sz="2400" b="1" dirty="0">
                <a:solidFill>
                  <a:schemeClr val="bg1"/>
                </a:solidFill>
              </a:rPr>
              <a:t>LEAD Others – Interpersonal Excellence (Leading Others)</a:t>
            </a:r>
            <a:endParaRPr lang="en-US" sz="2400" b="1" dirty="0">
              <a:solidFill>
                <a:schemeClr val="bg1"/>
              </a:solidFill>
            </a:endParaRPr>
          </a:p>
        </p:txBody>
      </p:sp>
      <p:sp>
        <p:nvSpPr>
          <p:cNvPr id="2" name="Rectangle 1">
            <a:extLst>
              <a:ext uri="{FF2B5EF4-FFF2-40B4-BE49-F238E27FC236}">
                <a16:creationId xmlns:a16="http://schemas.microsoft.com/office/drawing/2014/main" id="{47E3D1A9-6FE2-6646-84E2-65042963B375}"/>
              </a:ext>
            </a:extLst>
          </p:cNvPr>
          <p:cNvSpPr/>
          <p:nvPr/>
        </p:nvSpPr>
        <p:spPr>
          <a:xfrm>
            <a:off x="152400" y="1264360"/>
            <a:ext cx="8382000" cy="5109091"/>
          </a:xfrm>
          <a:prstGeom prst="rect">
            <a:avLst/>
          </a:prstGeom>
        </p:spPr>
        <p:txBody>
          <a:bodyPr wrap="square">
            <a:spAutoFit/>
          </a:bodyPr>
          <a:lstStyle/>
          <a:p>
            <a:r>
              <a:rPr lang="en-GB" sz="2000" dirty="0">
                <a:solidFill>
                  <a:schemeClr val="bg1"/>
                </a:solidFill>
              </a:rPr>
              <a:t>Do the Change Management Bite-Sized Training Session. This is  designed to fit into just </a:t>
            </a:r>
            <a:r>
              <a:rPr lang="en-GB" sz="2000" b="1" dirty="0">
                <a:solidFill>
                  <a:schemeClr val="bg1"/>
                </a:solidFill>
              </a:rPr>
              <a:t>one hour</a:t>
            </a:r>
            <a:r>
              <a:rPr lang="en-GB" sz="2000" dirty="0">
                <a:solidFill>
                  <a:schemeClr val="bg1"/>
                </a:solidFill>
              </a:rPr>
              <a:t>, you will learn:</a:t>
            </a:r>
          </a:p>
          <a:p>
            <a:endParaRPr lang="en-GB" sz="2000" dirty="0">
              <a:solidFill>
                <a:schemeClr val="bg1"/>
              </a:solidFill>
            </a:endParaRPr>
          </a:p>
          <a:p>
            <a:pPr>
              <a:buFont typeface="Arial" panose="020B0604020202020204" pitchFamily="34" charset="0"/>
              <a:buChar char="•"/>
            </a:pPr>
            <a:r>
              <a:rPr lang="en-GB" sz="2000" dirty="0">
                <a:solidFill>
                  <a:schemeClr val="bg1"/>
                </a:solidFill>
              </a:rPr>
              <a:t>Why organizational change is so difficult.</a:t>
            </a:r>
          </a:p>
          <a:p>
            <a:endParaRPr lang="en-GB" sz="2000" dirty="0">
              <a:solidFill>
                <a:schemeClr val="bg1"/>
              </a:solidFill>
            </a:endParaRPr>
          </a:p>
          <a:p>
            <a:pPr>
              <a:buFont typeface="Arial" panose="020B0604020202020204" pitchFamily="34" charset="0"/>
              <a:buChar char="•"/>
            </a:pPr>
            <a:r>
              <a:rPr lang="en-GB" sz="2000" dirty="0">
                <a:solidFill>
                  <a:schemeClr val="bg1"/>
                </a:solidFill>
              </a:rPr>
              <a:t>What your personal tolerance for ambiguity is.</a:t>
            </a:r>
          </a:p>
          <a:p>
            <a:endParaRPr lang="en-GB" sz="2000" dirty="0">
              <a:solidFill>
                <a:schemeClr val="bg1"/>
              </a:solidFill>
            </a:endParaRPr>
          </a:p>
          <a:p>
            <a:pPr>
              <a:buFont typeface="Arial" panose="020B0604020202020204" pitchFamily="34" charset="0"/>
              <a:buChar char="•"/>
            </a:pPr>
            <a:r>
              <a:rPr lang="en-GB" sz="2000" dirty="0">
                <a:solidFill>
                  <a:schemeClr val="bg1"/>
                </a:solidFill>
              </a:rPr>
              <a:t>A model for understanding and communicating what change really is.</a:t>
            </a:r>
          </a:p>
          <a:p>
            <a:endParaRPr lang="en-GB" sz="2000" dirty="0">
              <a:solidFill>
                <a:schemeClr val="bg1"/>
              </a:solidFill>
            </a:endParaRPr>
          </a:p>
          <a:p>
            <a:pPr>
              <a:buFont typeface="Arial" panose="020B0604020202020204" pitchFamily="34" charset="0"/>
              <a:buChar char="•"/>
            </a:pPr>
            <a:r>
              <a:rPr lang="en-GB" sz="2000" dirty="0">
                <a:solidFill>
                  <a:schemeClr val="bg1"/>
                </a:solidFill>
              </a:rPr>
              <a:t>What you can do to effect change more smoothly. </a:t>
            </a:r>
          </a:p>
          <a:p>
            <a:endParaRPr lang="en-GB" sz="2000" dirty="0">
              <a:solidFill>
                <a:schemeClr val="bg1"/>
              </a:solidFill>
            </a:endParaRPr>
          </a:p>
          <a:p>
            <a:r>
              <a:rPr lang="en-GB" sz="2000" dirty="0">
                <a:solidFill>
                  <a:schemeClr val="bg1"/>
                </a:solidFill>
              </a:rPr>
              <a:t>To get started, just follow the steps below. And don't forget that we're here to help you by answering your questions in the Comments section.</a:t>
            </a:r>
          </a:p>
          <a:p>
            <a:endParaRPr lang="en-GB" dirty="0"/>
          </a:p>
          <a:p>
            <a:r>
              <a:rPr lang="en-GB" sz="2400" dirty="0">
                <a:solidFill>
                  <a:srgbClr val="FFC000"/>
                </a:solidFill>
              </a:rPr>
              <a:t>Refer to your change management workbook</a:t>
            </a:r>
          </a:p>
          <a:p>
            <a:r>
              <a:rPr lang="en-GB" sz="2400" dirty="0">
                <a:solidFill>
                  <a:srgbClr val="FFC000"/>
                </a:solidFill>
              </a:rPr>
              <a:t>Source: MindTools</a:t>
            </a:r>
          </a:p>
        </p:txBody>
      </p:sp>
      <p:pic>
        <p:nvPicPr>
          <p:cNvPr id="7170" name="Picture 2" descr="Image result for change">
            <a:extLst>
              <a:ext uri="{FF2B5EF4-FFF2-40B4-BE49-F238E27FC236}">
                <a16:creationId xmlns:a16="http://schemas.microsoft.com/office/drawing/2014/main" id="{CCB614E8-EDB9-4547-96C7-38013D86AF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1609211"/>
            <a:ext cx="2540000" cy="2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024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6" name="Title 7">
            <a:extLst>
              <a:ext uri="{FF2B5EF4-FFF2-40B4-BE49-F238E27FC236}">
                <a16:creationId xmlns:a16="http://schemas.microsoft.com/office/drawing/2014/main" id="{F9B2FE7B-39DC-E24E-9AC2-9F2965FF55C5}"/>
              </a:ext>
            </a:extLst>
          </p:cNvPr>
          <p:cNvSpPr>
            <a:spLocks noGrp="1"/>
          </p:cNvSpPr>
          <p:nvPr>
            <p:ph type="title"/>
          </p:nvPr>
        </p:nvSpPr>
        <p:spPr>
          <a:xfrm>
            <a:off x="152400" y="517208"/>
            <a:ext cx="9601200" cy="696384"/>
          </a:xfrm>
        </p:spPr>
        <p:txBody>
          <a:bodyPr>
            <a:noAutofit/>
          </a:bodyPr>
          <a:lstStyle/>
          <a:p>
            <a:pPr algn="l"/>
            <a:r>
              <a:rPr lang="en-GB" sz="2400" b="1">
                <a:solidFill>
                  <a:schemeClr val="bg1"/>
                </a:solidFill>
              </a:rPr>
              <a:t>LEAD Others – Interpersonal Excellence (Leading Others)</a:t>
            </a:r>
            <a:endParaRPr lang="en-US" sz="2400" b="1" dirty="0">
              <a:solidFill>
                <a:schemeClr val="bg1"/>
              </a:solidFill>
            </a:endParaRPr>
          </a:p>
        </p:txBody>
      </p:sp>
      <p:pic>
        <p:nvPicPr>
          <p:cNvPr id="4" name="Picture 3">
            <a:extLst>
              <a:ext uri="{FF2B5EF4-FFF2-40B4-BE49-F238E27FC236}">
                <a16:creationId xmlns:a16="http://schemas.microsoft.com/office/drawing/2014/main" id="{A7222E75-7098-D949-873A-6A1E752399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0800" y="1981200"/>
            <a:ext cx="4724400" cy="4146228"/>
          </a:xfrm>
          <a:prstGeom prst="rect">
            <a:avLst/>
          </a:prstGeom>
        </p:spPr>
      </p:pic>
      <p:sp>
        <p:nvSpPr>
          <p:cNvPr id="2" name="TextBox 1">
            <a:extLst>
              <a:ext uri="{FF2B5EF4-FFF2-40B4-BE49-F238E27FC236}">
                <a16:creationId xmlns:a16="http://schemas.microsoft.com/office/drawing/2014/main" id="{F6E0FB5C-D257-F647-9399-47329AD3C540}"/>
              </a:ext>
            </a:extLst>
          </p:cNvPr>
          <p:cNvSpPr txBox="1"/>
          <p:nvPr/>
        </p:nvSpPr>
        <p:spPr>
          <a:xfrm>
            <a:off x="1447800" y="1213592"/>
            <a:ext cx="6553200" cy="369332"/>
          </a:xfrm>
          <a:prstGeom prst="rect">
            <a:avLst/>
          </a:prstGeom>
          <a:noFill/>
        </p:spPr>
        <p:txBody>
          <a:bodyPr wrap="square" rtlCol="0">
            <a:spAutoFit/>
          </a:bodyPr>
          <a:lstStyle/>
          <a:p>
            <a:pPr algn="ctr"/>
            <a:r>
              <a:rPr lang="en-US" dirty="0">
                <a:solidFill>
                  <a:schemeClr val="bg1"/>
                </a:solidFill>
              </a:rPr>
              <a:t>8 Steps to Accelerate Change</a:t>
            </a:r>
          </a:p>
        </p:txBody>
      </p:sp>
      <p:sp>
        <p:nvSpPr>
          <p:cNvPr id="3" name="TextBox 2">
            <a:extLst>
              <a:ext uri="{FF2B5EF4-FFF2-40B4-BE49-F238E27FC236}">
                <a16:creationId xmlns:a16="http://schemas.microsoft.com/office/drawing/2014/main" id="{89364E81-0E38-5642-AB72-977FF4E8D88A}"/>
              </a:ext>
            </a:extLst>
          </p:cNvPr>
          <p:cNvSpPr txBox="1"/>
          <p:nvPr/>
        </p:nvSpPr>
        <p:spPr>
          <a:xfrm>
            <a:off x="3048000" y="6274746"/>
            <a:ext cx="7772400" cy="461665"/>
          </a:xfrm>
          <a:prstGeom prst="rect">
            <a:avLst/>
          </a:prstGeom>
          <a:noFill/>
        </p:spPr>
        <p:txBody>
          <a:bodyPr wrap="square" rtlCol="0">
            <a:spAutoFit/>
          </a:bodyPr>
          <a:lstStyle/>
          <a:p>
            <a:r>
              <a:rPr lang="en-US" sz="2400" dirty="0">
                <a:solidFill>
                  <a:srgbClr val="FFC000"/>
                </a:solidFill>
              </a:rPr>
              <a:t>Refer to the article  by Kotter</a:t>
            </a:r>
          </a:p>
        </p:txBody>
      </p:sp>
    </p:spTree>
    <p:extLst>
      <p:ext uri="{BB962C8B-B14F-4D97-AF65-F5344CB8AC3E}">
        <p14:creationId xmlns:p14="http://schemas.microsoft.com/office/powerpoint/2010/main" val="1340481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6" name="Title 7">
            <a:extLst>
              <a:ext uri="{FF2B5EF4-FFF2-40B4-BE49-F238E27FC236}">
                <a16:creationId xmlns:a16="http://schemas.microsoft.com/office/drawing/2014/main" id="{F9B2FE7B-39DC-E24E-9AC2-9F2965FF55C5}"/>
              </a:ext>
            </a:extLst>
          </p:cNvPr>
          <p:cNvSpPr>
            <a:spLocks noGrp="1"/>
          </p:cNvSpPr>
          <p:nvPr>
            <p:ph type="title"/>
          </p:nvPr>
        </p:nvSpPr>
        <p:spPr>
          <a:xfrm>
            <a:off x="152400" y="517208"/>
            <a:ext cx="9601200" cy="696384"/>
          </a:xfrm>
        </p:spPr>
        <p:txBody>
          <a:bodyPr>
            <a:noAutofit/>
          </a:bodyPr>
          <a:lstStyle/>
          <a:p>
            <a:pPr algn="l"/>
            <a:r>
              <a:rPr lang="en-GB" sz="2400" b="1" dirty="0">
                <a:solidFill>
                  <a:schemeClr val="bg1"/>
                </a:solidFill>
              </a:rPr>
              <a:t>LEAD Others – Interpersonal Excellence (Leading Others)</a:t>
            </a:r>
            <a:endParaRPr lang="en-US" sz="2400" b="1" dirty="0">
              <a:solidFill>
                <a:schemeClr val="bg1"/>
              </a:solidFill>
            </a:endParaRPr>
          </a:p>
        </p:txBody>
      </p:sp>
      <p:pic>
        <p:nvPicPr>
          <p:cNvPr id="5" name="Picture 4">
            <a:extLst>
              <a:ext uri="{FF2B5EF4-FFF2-40B4-BE49-F238E27FC236}">
                <a16:creationId xmlns:a16="http://schemas.microsoft.com/office/drawing/2014/main" id="{D5260AB6-74B1-984A-BF48-AEEC80FBF9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1545539"/>
            <a:ext cx="7416800" cy="4775200"/>
          </a:xfrm>
          <a:prstGeom prst="rect">
            <a:avLst/>
          </a:prstGeom>
        </p:spPr>
      </p:pic>
    </p:spTree>
    <p:extLst>
      <p:ext uri="{BB962C8B-B14F-4D97-AF65-F5344CB8AC3E}">
        <p14:creationId xmlns:p14="http://schemas.microsoft.com/office/powerpoint/2010/main" val="169198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6" name="Title 7">
            <a:extLst>
              <a:ext uri="{FF2B5EF4-FFF2-40B4-BE49-F238E27FC236}">
                <a16:creationId xmlns:a16="http://schemas.microsoft.com/office/drawing/2014/main" id="{F9B2FE7B-39DC-E24E-9AC2-9F2965FF55C5}"/>
              </a:ext>
            </a:extLst>
          </p:cNvPr>
          <p:cNvSpPr>
            <a:spLocks noGrp="1"/>
          </p:cNvSpPr>
          <p:nvPr>
            <p:ph type="title"/>
          </p:nvPr>
        </p:nvSpPr>
        <p:spPr>
          <a:xfrm>
            <a:off x="152400" y="517208"/>
            <a:ext cx="9601200" cy="696384"/>
          </a:xfrm>
        </p:spPr>
        <p:txBody>
          <a:bodyPr>
            <a:noAutofit/>
          </a:bodyPr>
          <a:lstStyle/>
          <a:p>
            <a:pPr algn="l"/>
            <a:r>
              <a:rPr lang="en-GB" sz="2400" b="1">
                <a:solidFill>
                  <a:schemeClr val="bg1"/>
                </a:solidFill>
              </a:rPr>
              <a:t>LEAD Others – Interpersonal Excellence (Leading Others)</a:t>
            </a:r>
            <a:endParaRPr lang="en-US" sz="2400" b="1" dirty="0">
              <a:solidFill>
                <a:schemeClr val="bg1"/>
              </a:solidFill>
            </a:endParaRPr>
          </a:p>
        </p:txBody>
      </p:sp>
      <p:pic>
        <p:nvPicPr>
          <p:cNvPr id="7" name="Picture 6">
            <a:extLst>
              <a:ext uri="{FF2B5EF4-FFF2-40B4-BE49-F238E27FC236}">
                <a16:creationId xmlns:a16="http://schemas.microsoft.com/office/drawing/2014/main" id="{5233019E-7343-5E4D-8298-6DB020625A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9275" y="1828800"/>
            <a:ext cx="6267450" cy="4288837"/>
          </a:xfrm>
          <a:prstGeom prst="rect">
            <a:avLst/>
          </a:prstGeom>
        </p:spPr>
      </p:pic>
    </p:spTree>
    <p:extLst>
      <p:ext uri="{BB962C8B-B14F-4D97-AF65-F5344CB8AC3E}">
        <p14:creationId xmlns:p14="http://schemas.microsoft.com/office/powerpoint/2010/main" val="1267659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6" name="Title 7">
            <a:extLst>
              <a:ext uri="{FF2B5EF4-FFF2-40B4-BE49-F238E27FC236}">
                <a16:creationId xmlns:a16="http://schemas.microsoft.com/office/drawing/2014/main" id="{F9B2FE7B-39DC-E24E-9AC2-9F2965FF55C5}"/>
              </a:ext>
            </a:extLst>
          </p:cNvPr>
          <p:cNvSpPr>
            <a:spLocks noGrp="1"/>
          </p:cNvSpPr>
          <p:nvPr>
            <p:ph type="title"/>
          </p:nvPr>
        </p:nvSpPr>
        <p:spPr>
          <a:xfrm>
            <a:off x="152400" y="517208"/>
            <a:ext cx="9601200" cy="696384"/>
          </a:xfrm>
        </p:spPr>
        <p:txBody>
          <a:bodyPr>
            <a:noAutofit/>
          </a:bodyPr>
          <a:lstStyle/>
          <a:p>
            <a:pPr algn="l"/>
            <a:r>
              <a:rPr lang="en-GB" sz="2400" b="1">
                <a:solidFill>
                  <a:schemeClr val="bg1"/>
                </a:solidFill>
              </a:rPr>
              <a:t>LEAD Others – Interpersonal Excellence (Leading Others)</a:t>
            </a:r>
            <a:endParaRPr lang="en-US" sz="2400" b="1" dirty="0">
              <a:solidFill>
                <a:schemeClr val="bg1"/>
              </a:solidFill>
            </a:endParaRPr>
          </a:p>
        </p:txBody>
      </p:sp>
      <p:pic>
        <p:nvPicPr>
          <p:cNvPr id="9" name="Picture 8">
            <a:extLst>
              <a:ext uri="{FF2B5EF4-FFF2-40B4-BE49-F238E27FC236}">
                <a16:creationId xmlns:a16="http://schemas.microsoft.com/office/drawing/2014/main" id="{9E53C49A-CE05-D84D-B447-C7468F0FE3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474" y="1609211"/>
            <a:ext cx="7112000" cy="4521200"/>
          </a:xfrm>
          <a:prstGeom prst="rect">
            <a:avLst/>
          </a:prstGeom>
        </p:spPr>
      </p:pic>
    </p:spTree>
    <p:extLst>
      <p:ext uri="{BB962C8B-B14F-4D97-AF65-F5344CB8AC3E}">
        <p14:creationId xmlns:p14="http://schemas.microsoft.com/office/powerpoint/2010/main" val="3481397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9806" y="121589"/>
            <a:ext cx="7641194" cy="696384"/>
          </a:xfrm>
        </p:spPr>
        <p:txBody>
          <a:bodyPr>
            <a:noAutofit/>
          </a:bodyPr>
          <a:lstStyle/>
          <a:p>
            <a:pPr algn="l"/>
            <a:r>
              <a:rPr lang="en-GB" sz="4000" b="1" dirty="0">
                <a:solidFill>
                  <a:schemeClr val="bg1"/>
                </a:solidFill>
              </a:rPr>
              <a:t>LEAD Others –Pre Work  </a:t>
            </a:r>
            <a:endParaRPr lang="en-US" sz="4000" b="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graphicFrame>
        <p:nvGraphicFramePr>
          <p:cNvPr id="7" name="Table 6"/>
          <p:cNvGraphicFramePr>
            <a:graphicFrameLocks noGrp="1"/>
          </p:cNvGraphicFramePr>
          <p:nvPr>
            <p:extLst/>
          </p:nvPr>
        </p:nvGraphicFramePr>
        <p:xfrm>
          <a:off x="359806" y="777241"/>
          <a:ext cx="9241394" cy="4459478"/>
        </p:xfrm>
        <a:graphic>
          <a:graphicData uri="http://schemas.openxmlformats.org/drawingml/2006/table">
            <a:tbl>
              <a:tblPr firstRow="1" bandRow="1">
                <a:tableStyleId>{F2DE63D5-997A-4646-A377-4702673A728D}</a:tableStyleId>
              </a:tblPr>
              <a:tblGrid>
                <a:gridCol w="1595089">
                  <a:extLst>
                    <a:ext uri="{9D8B030D-6E8A-4147-A177-3AD203B41FA5}">
                      <a16:colId xmlns:a16="http://schemas.microsoft.com/office/drawing/2014/main" val="1489069672"/>
                    </a:ext>
                  </a:extLst>
                </a:gridCol>
                <a:gridCol w="3298406">
                  <a:extLst>
                    <a:ext uri="{9D8B030D-6E8A-4147-A177-3AD203B41FA5}">
                      <a16:colId xmlns:a16="http://schemas.microsoft.com/office/drawing/2014/main" val="1769960026"/>
                    </a:ext>
                  </a:extLst>
                </a:gridCol>
                <a:gridCol w="4347899">
                  <a:extLst>
                    <a:ext uri="{9D8B030D-6E8A-4147-A177-3AD203B41FA5}">
                      <a16:colId xmlns:a16="http://schemas.microsoft.com/office/drawing/2014/main" val="3300607444"/>
                    </a:ext>
                  </a:extLst>
                </a:gridCol>
              </a:tblGrid>
              <a:tr h="357755">
                <a:tc gridSpan="3">
                  <a:txBody>
                    <a:bodyPr/>
                    <a:lstStyle/>
                    <a:p>
                      <a:r>
                        <a:rPr lang="en-GB" b="1" dirty="0">
                          <a:effectLst/>
                        </a:rPr>
                        <a:t>LEAD OTHERS - INTERPERSONAL</a:t>
                      </a:r>
                      <a:r>
                        <a:rPr lang="en-GB" b="1" baseline="0" dirty="0">
                          <a:effectLst/>
                        </a:rPr>
                        <a:t> EXCELLENCE</a:t>
                      </a:r>
                      <a:endParaRPr lang="en-GB" dirty="0">
                        <a:solidFill>
                          <a:schemeClr val="bg1"/>
                        </a:solidFill>
                      </a:endParaRPr>
                    </a:p>
                  </a:txBody>
                  <a:tcPr/>
                </a:tc>
                <a:tc hMerge="1">
                  <a:txBody>
                    <a:bodyPr/>
                    <a:lstStyle/>
                    <a:p>
                      <a:endParaRPr lang="en-GB" dirty="0"/>
                    </a:p>
                  </a:txBody>
                  <a:tcPr/>
                </a:tc>
                <a:tc hMerge="1">
                  <a:txBody>
                    <a:bodyPr/>
                    <a:lstStyle/>
                    <a:p>
                      <a:endParaRPr lang="en-GB" dirty="0">
                        <a:solidFill>
                          <a:schemeClr val="bg1"/>
                        </a:solidFill>
                      </a:endParaRPr>
                    </a:p>
                  </a:txBody>
                  <a:tcPr/>
                </a:tc>
                <a:extLst>
                  <a:ext uri="{0D108BD9-81ED-4DB2-BD59-A6C34878D82A}">
                    <a16:rowId xmlns:a16="http://schemas.microsoft.com/office/drawing/2014/main" val="77919019"/>
                  </a:ext>
                </a:extLst>
              </a:tr>
              <a:tr h="609599">
                <a:tc>
                  <a:txBody>
                    <a:bodyPr/>
                    <a:lstStyle/>
                    <a:p>
                      <a:pPr marL="0" algn="l" defTabSz="914400" rtl="0" eaLnBrk="1" latinLnBrk="0" hangingPunct="1"/>
                      <a:endParaRPr lang="en-GB" sz="1800"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b="1" kern="1200" dirty="0">
                          <a:solidFill>
                            <a:schemeClr val="bg1"/>
                          </a:solidFill>
                          <a:effectLst/>
                          <a:latin typeface="+mn-lt"/>
                          <a:ea typeface="+mn-ea"/>
                          <a:cs typeface="+mn-cs"/>
                        </a:rPr>
                        <a:t>Pre-workshop</a:t>
                      </a:r>
                      <a:r>
                        <a:rPr lang="en-GB" sz="1800" b="1" kern="1200" baseline="0" dirty="0">
                          <a:solidFill>
                            <a:schemeClr val="bg1"/>
                          </a:solidFill>
                          <a:effectLst/>
                          <a:latin typeface="+mn-lt"/>
                          <a:ea typeface="+mn-ea"/>
                          <a:cs typeface="+mn-cs"/>
                        </a:rPr>
                        <a:t> study (3.5 hours)</a:t>
                      </a:r>
                      <a:endParaRPr lang="en-GB" sz="1800" b="1"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b="1" kern="1200" dirty="0">
                          <a:solidFill>
                            <a:schemeClr val="bg1"/>
                          </a:solidFill>
                          <a:effectLst/>
                          <a:latin typeface="+mn-lt"/>
                          <a:ea typeface="+mn-ea"/>
                          <a:cs typeface="+mn-cs"/>
                        </a:rPr>
                        <a:t>Programme Objectives</a:t>
                      </a:r>
                    </a:p>
                  </a:txBody>
                  <a:tcPr/>
                </a:tc>
                <a:extLst>
                  <a:ext uri="{0D108BD9-81ED-4DB2-BD59-A6C34878D82A}">
                    <a16:rowId xmlns:a16="http://schemas.microsoft.com/office/drawing/2014/main" val="1228058932"/>
                  </a:ext>
                </a:extLst>
              </a:tr>
              <a:tr h="1162702">
                <a:tc rowSpan="4">
                  <a:txBody>
                    <a:bodyPr/>
                    <a:lstStyle/>
                    <a:p>
                      <a:pPr marL="0" algn="l" defTabSz="914400" rtl="0" eaLnBrk="1" latinLnBrk="0" hangingPunct="1"/>
                      <a:r>
                        <a:rPr lang="en-GB" sz="1800" kern="1200" dirty="0">
                          <a:solidFill>
                            <a:schemeClr val="bg1"/>
                          </a:solidFill>
                          <a:effectLst/>
                          <a:latin typeface="+mn-lt"/>
                          <a:ea typeface="+mn-ea"/>
                          <a:cs typeface="+mn-cs"/>
                        </a:rPr>
                        <a:t>Leading</a:t>
                      </a:r>
                      <a:r>
                        <a:rPr lang="en-GB" sz="1800" kern="1200" baseline="0" dirty="0">
                          <a:solidFill>
                            <a:schemeClr val="bg1"/>
                          </a:solidFill>
                          <a:effectLst/>
                          <a:latin typeface="+mn-lt"/>
                          <a:ea typeface="+mn-ea"/>
                          <a:cs typeface="+mn-cs"/>
                        </a:rPr>
                        <a:t> People</a:t>
                      </a:r>
                      <a:endParaRPr lang="en-GB" sz="1800" kern="1200" dirty="0">
                        <a:solidFill>
                          <a:schemeClr val="bg1"/>
                        </a:solidFill>
                        <a:effectLst/>
                        <a:latin typeface="+mn-lt"/>
                        <a:ea typeface="+mn-ea"/>
                        <a:cs typeface="+mn-cs"/>
                      </a:endParaRPr>
                    </a:p>
                  </a:txBody>
                  <a:tcPr/>
                </a:tc>
                <a:tc>
                  <a:txBody>
                    <a:bodyPr/>
                    <a:lstStyle/>
                    <a:p>
                      <a:r>
                        <a:rPr lang="en-GB" sz="1800" kern="1200" dirty="0">
                          <a:solidFill>
                            <a:schemeClr val="bg1"/>
                          </a:solidFill>
                          <a:effectLst/>
                          <a:latin typeface="+mn-lt"/>
                          <a:ea typeface="+mn-ea"/>
                          <a:cs typeface="+mn-cs"/>
                        </a:rPr>
                        <a:t>5 levers for producing great leaders</a:t>
                      </a:r>
                    </a:p>
                    <a:p>
                      <a:endParaRPr lang="en-GB" sz="1800" kern="1200" dirty="0">
                        <a:solidFill>
                          <a:schemeClr val="bg1"/>
                        </a:solidFill>
                        <a:effectLst/>
                        <a:latin typeface="+mn-lt"/>
                        <a:ea typeface="+mn-ea"/>
                        <a:cs typeface="+mn-cs"/>
                      </a:endParaRPr>
                    </a:p>
                  </a:txBody>
                  <a:tcPr/>
                </a:tc>
                <a:tc>
                  <a:txBody>
                    <a:bodyPr/>
                    <a:lstStyle/>
                    <a:p>
                      <a:r>
                        <a:rPr lang="en-GB" sz="1800" kern="1200" dirty="0">
                          <a:solidFill>
                            <a:schemeClr val="bg1"/>
                          </a:solidFill>
                          <a:effectLst/>
                          <a:latin typeface="+mn-lt"/>
                          <a:ea typeface="+mn-ea"/>
                          <a:cs typeface="+mn-cs"/>
                        </a:rPr>
                        <a:t>To learn the five excellence</a:t>
                      </a:r>
                      <a:r>
                        <a:rPr lang="en-GB" sz="1800" kern="1200" baseline="0" dirty="0">
                          <a:solidFill>
                            <a:schemeClr val="bg1"/>
                          </a:solidFill>
                          <a:effectLst/>
                          <a:latin typeface="+mn-lt"/>
                          <a:ea typeface="+mn-ea"/>
                          <a:cs typeface="+mn-cs"/>
                        </a:rPr>
                        <a:t> criteria for leaders</a:t>
                      </a:r>
                    </a:p>
                    <a:p>
                      <a:r>
                        <a:rPr lang="en-GB" sz="1800" kern="1200" baseline="0" dirty="0">
                          <a:solidFill>
                            <a:schemeClr val="bg1"/>
                          </a:solidFill>
                          <a:effectLst/>
                          <a:latin typeface="+mn-lt"/>
                          <a:ea typeface="+mn-ea"/>
                          <a:cs typeface="+mn-cs"/>
                        </a:rPr>
                        <a:t>To improve your talent in each of these criteria</a:t>
                      </a:r>
                      <a:endParaRPr lang="en-GB" sz="1800" kern="1200" dirty="0">
                        <a:solidFill>
                          <a:schemeClr val="bg1"/>
                        </a:solidFill>
                        <a:effectLst/>
                        <a:latin typeface="+mn-lt"/>
                        <a:ea typeface="+mn-ea"/>
                        <a:cs typeface="+mn-cs"/>
                      </a:endParaRPr>
                    </a:p>
                  </a:txBody>
                  <a:tcPr/>
                </a:tc>
                <a:extLst>
                  <a:ext uri="{0D108BD9-81ED-4DB2-BD59-A6C34878D82A}">
                    <a16:rowId xmlns:a16="http://schemas.microsoft.com/office/drawing/2014/main" val="1875560108"/>
                  </a:ext>
                </a:extLst>
              </a:tr>
              <a:tr h="626070">
                <a:tc vMerge="1">
                  <a:txBody>
                    <a:bodyPr/>
                    <a:lstStyle/>
                    <a:p>
                      <a:endParaRPr lang="en-GB" dirty="0"/>
                    </a:p>
                  </a:txBody>
                  <a:tcPr/>
                </a:tc>
                <a:tc>
                  <a:txBody>
                    <a:bodyPr/>
                    <a:lstStyle/>
                    <a:p>
                      <a:pPr marL="0" algn="l" defTabSz="914400" rtl="0" eaLnBrk="1" latinLnBrk="0" hangingPunct="1"/>
                      <a:r>
                        <a:rPr lang="en-GB" sz="1800" kern="1200" dirty="0">
                          <a:solidFill>
                            <a:schemeClr val="bg1"/>
                          </a:solidFill>
                          <a:effectLst/>
                          <a:latin typeface="+mn-lt"/>
                          <a:ea typeface="+mn-ea"/>
                          <a:cs typeface="+mn-cs"/>
                        </a:rPr>
                        <a:t>Creating a vision of the future</a:t>
                      </a:r>
                    </a:p>
                    <a:p>
                      <a:pPr marL="0" algn="l" defTabSz="914400" rtl="0" eaLnBrk="1" latinLnBrk="0" hangingPunct="1"/>
                      <a:endParaRPr lang="en-GB" sz="1800" kern="1200" dirty="0">
                        <a:solidFill>
                          <a:schemeClr val="bg1"/>
                        </a:solidFill>
                        <a:effectLst/>
                        <a:latin typeface="+mn-lt"/>
                        <a:ea typeface="+mn-ea"/>
                        <a:cs typeface="+mn-cs"/>
                      </a:endParaRPr>
                    </a:p>
                  </a:txBody>
                  <a:tcPr/>
                </a:tc>
                <a:tc>
                  <a:txBody>
                    <a:bodyPr/>
                    <a:lstStyle/>
                    <a:p>
                      <a:r>
                        <a:rPr lang="en-GB" sz="1800" kern="1200" dirty="0">
                          <a:solidFill>
                            <a:schemeClr val="bg1"/>
                          </a:solidFill>
                          <a:effectLst/>
                          <a:latin typeface="+mn-lt"/>
                          <a:ea typeface="+mn-ea"/>
                          <a:cs typeface="+mn-cs"/>
                        </a:rPr>
                        <a:t>To anticipate and communicate the future positively to your people</a:t>
                      </a:r>
                    </a:p>
                  </a:txBody>
                  <a:tcPr/>
                </a:tc>
                <a:extLst>
                  <a:ext uri="{0D108BD9-81ED-4DB2-BD59-A6C34878D82A}">
                    <a16:rowId xmlns:a16="http://schemas.microsoft.com/office/drawing/2014/main" val="3670760852"/>
                  </a:ext>
                </a:extLst>
              </a:tr>
              <a:tr h="894386">
                <a:tc vMerge="1">
                  <a:txBody>
                    <a:bodyPr/>
                    <a:lstStyle/>
                    <a:p>
                      <a:endParaRPr lang="en-GB" dirty="0"/>
                    </a:p>
                  </a:txBody>
                  <a:tcPr/>
                </a:tc>
                <a:tc>
                  <a:txBody>
                    <a:bodyPr/>
                    <a:lstStyle/>
                    <a:p>
                      <a:pPr marL="0" algn="l" defTabSz="914400" rtl="0" eaLnBrk="1" latinLnBrk="0" hangingPunct="1"/>
                      <a:r>
                        <a:rPr lang="en-GB" sz="1800" kern="1200" dirty="0">
                          <a:solidFill>
                            <a:schemeClr val="bg1"/>
                          </a:solidFill>
                          <a:effectLst/>
                          <a:latin typeface="+mn-lt"/>
                          <a:ea typeface="+mn-ea"/>
                          <a:cs typeface="+mn-cs"/>
                        </a:rPr>
                        <a:t>Managing change identifying your profile</a:t>
                      </a:r>
                    </a:p>
                  </a:txBody>
                  <a:tcPr/>
                </a:tc>
                <a:tc>
                  <a:txBody>
                    <a:bodyPr/>
                    <a:lstStyle/>
                    <a:p>
                      <a:pPr marL="0" algn="l" defTabSz="914400" rtl="0" eaLnBrk="1" latinLnBrk="0" hangingPunct="1"/>
                      <a:r>
                        <a:rPr lang="en-GB" sz="1800" kern="1200" dirty="0">
                          <a:solidFill>
                            <a:schemeClr val="bg1"/>
                          </a:solidFill>
                          <a:effectLst/>
                          <a:latin typeface="+mn-lt"/>
                          <a:ea typeface="+mn-ea"/>
                          <a:cs typeface="+mn-cs"/>
                        </a:rPr>
                        <a:t>To identify</a:t>
                      </a:r>
                      <a:r>
                        <a:rPr lang="en-GB" sz="1800" kern="1200" baseline="0" dirty="0">
                          <a:solidFill>
                            <a:schemeClr val="bg1"/>
                          </a:solidFill>
                          <a:effectLst/>
                          <a:latin typeface="+mn-lt"/>
                          <a:ea typeface="+mn-ea"/>
                          <a:cs typeface="+mn-cs"/>
                        </a:rPr>
                        <a:t> your change leadership style and increase your ability to become more adaptable</a:t>
                      </a:r>
                      <a:endParaRPr lang="en-GB" sz="1800" kern="1200" dirty="0">
                        <a:solidFill>
                          <a:schemeClr val="bg1"/>
                        </a:solidFill>
                        <a:effectLst/>
                        <a:latin typeface="+mn-lt"/>
                        <a:ea typeface="+mn-ea"/>
                        <a:cs typeface="+mn-cs"/>
                      </a:endParaRPr>
                    </a:p>
                  </a:txBody>
                  <a:tcPr/>
                </a:tc>
                <a:extLst>
                  <a:ext uri="{0D108BD9-81ED-4DB2-BD59-A6C34878D82A}">
                    <a16:rowId xmlns:a16="http://schemas.microsoft.com/office/drawing/2014/main" val="292067424"/>
                  </a:ext>
                </a:extLst>
              </a:tr>
              <a:tr h="740919">
                <a:tc vMerge="1">
                  <a:txBody>
                    <a:bodyPr/>
                    <a:lstStyle/>
                    <a:p>
                      <a:endParaRPr lang="en-GB" dirty="0"/>
                    </a:p>
                  </a:txBody>
                  <a:tcPr/>
                </a:tc>
                <a:tc>
                  <a:txBody>
                    <a:bodyPr/>
                    <a:lstStyle/>
                    <a:p>
                      <a:pPr marL="0" algn="l" defTabSz="914400" rtl="0" eaLnBrk="1" latinLnBrk="0" hangingPunct="1"/>
                      <a:r>
                        <a:rPr lang="en-GB" sz="1800" kern="1200" dirty="0">
                          <a:solidFill>
                            <a:schemeClr val="bg1"/>
                          </a:solidFill>
                          <a:effectLst/>
                          <a:latin typeface="+mn-lt"/>
                          <a:ea typeface="+mn-ea"/>
                          <a:cs typeface="+mn-cs"/>
                        </a:rPr>
                        <a:t>Triggering the</a:t>
                      </a:r>
                      <a:r>
                        <a:rPr lang="en-GB" sz="1800" kern="1200" baseline="0" dirty="0">
                          <a:solidFill>
                            <a:schemeClr val="bg1"/>
                          </a:solidFill>
                          <a:effectLst/>
                          <a:latin typeface="+mn-lt"/>
                          <a:ea typeface="+mn-ea"/>
                          <a:cs typeface="+mn-cs"/>
                        </a:rPr>
                        <a:t> dynamics for change</a:t>
                      </a:r>
                      <a:endParaRPr lang="en-GB" sz="1800"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kern="1200" dirty="0">
                          <a:solidFill>
                            <a:schemeClr val="bg1"/>
                          </a:solidFill>
                          <a:effectLst/>
                          <a:latin typeface="+mn-lt"/>
                          <a:ea typeface="+mn-ea"/>
                          <a:cs typeface="+mn-cs"/>
                        </a:rPr>
                        <a:t>To make all steps for change successfully</a:t>
                      </a:r>
                    </a:p>
                  </a:txBody>
                  <a:tcPr/>
                </a:tc>
                <a:extLst>
                  <a:ext uri="{0D108BD9-81ED-4DB2-BD59-A6C34878D82A}">
                    <a16:rowId xmlns:a16="http://schemas.microsoft.com/office/drawing/2014/main" val="1116730086"/>
                  </a:ext>
                </a:extLst>
              </a:tr>
            </a:tbl>
          </a:graphicData>
        </a:graphic>
      </p:graphicFrame>
    </p:spTree>
    <p:extLst>
      <p:ext uri="{BB962C8B-B14F-4D97-AF65-F5344CB8AC3E}">
        <p14:creationId xmlns:p14="http://schemas.microsoft.com/office/powerpoint/2010/main" val="1240830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2400" y="517208"/>
            <a:ext cx="9601200" cy="696384"/>
          </a:xfrm>
        </p:spPr>
        <p:txBody>
          <a:bodyPr>
            <a:noAutofit/>
          </a:bodyPr>
          <a:lstStyle/>
          <a:p>
            <a:pPr algn="l"/>
            <a:r>
              <a:rPr lang="en-GB" sz="2400" b="1" dirty="0">
                <a:solidFill>
                  <a:schemeClr val="bg1"/>
                </a:solidFill>
              </a:rPr>
              <a:t>LEAD Others – Interpersonal Excellence (Leading Others)</a:t>
            </a:r>
            <a:endParaRPr lang="en-US" sz="2400" b="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2" name="TextBox 1">
            <a:extLst>
              <a:ext uri="{FF2B5EF4-FFF2-40B4-BE49-F238E27FC236}">
                <a16:creationId xmlns:a16="http://schemas.microsoft.com/office/drawing/2014/main" id="{C5D3590F-A8DA-B144-B48E-2DB4C2C91466}"/>
              </a:ext>
            </a:extLst>
          </p:cNvPr>
          <p:cNvSpPr txBox="1"/>
          <p:nvPr/>
        </p:nvSpPr>
        <p:spPr>
          <a:xfrm>
            <a:off x="15766" y="1371600"/>
            <a:ext cx="9448800" cy="830997"/>
          </a:xfrm>
          <a:prstGeom prst="rect">
            <a:avLst/>
          </a:prstGeom>
          <a:noFill/>
        </p:spPr>
        <p:txBody>
          <a:bodyPr wrap="square" rtlCol="0">
            <a:spAutoFit/>
          </a:bodyPr>
          <a:lstStyle/>
          <a:p>
            <a:pPr algn="ctr"/>
            <a:r>
              <a:rPr lang="en-US" sz="2400" dirty="0">
                <a:solidFill>
                  <a:schemeClr val="bg1"/>
                </a:solidFill>
              </a:rPr>
              <a:t>5 Levers for Producing Great Leaders</a:t>
            </a:r>
          </a:p>
          <a:p>
            <a:pPr algn="ctr"/>
            <a:endParaRPr lang="en-US" sz="2400" dirty="0">
              <a:solidFill>
                <a:schemeClr val="bg1"/>
              </a:solidFill>
            </a:endParaRPr>
          </a:p>
        </p:txBody>
      </p:sp>
      <p:graphicFrame>
        <p:nvGraphicFramePr>
          <p:cNvPr id="3" name="Diagram 2">
            <a:extLst>
              <a:ext uri="{FF2B5EF4-FFF2-40B4-BE49-F238E27FC236}">
                <a16:creationId xmlns:a16="http://schemas.microsoft.com/office/drawing/2014/main" id="{FFAB85B6-858D-9147-B003-D1C8CA34F673}"/>
              </a:ext>
            </a:extLst>
          </p:cNvPr>
          <p:cNvGraphicFramePr/>
          <p:nvPr/>
        </p:nvGraphicFramePr>
        <p:xfrm>
          <a:off x="1579399" y="2202597"/>
          <a:ext cx="6321534" cy="40994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050" name="Picture 2" descr="Image result for LEADING OTHERS">
            <a:extLst>
              <a:ext uri="{FF2B5EF4-FFF2-40B4-BE49-F238E27FC236}">
                <a16:creationId xmlns:a16="http://schemas.microsoft.com/office/drawing/2014/main" id="{00FFABA2-D1A7-0E4E-AEE4-7F22D96E351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27390" y="5049737"/>
            <a:ext cx="2252019" cy="132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717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F9B2FE7B-39DC-E24E-9AC2-9F2965FF55C5}"/>
              </a:ext>
            </a:extLst>
          </p:cNvPr>
          <p:cNvSpPr>
            <a:spLocks noGrp="1"/>
          </p:cNvSpPr>
          <p:nvPr>
            <p:ph type="title"/>
          </p:nvPr>
        </p:nvSpPr>
        <p:spPr>
          <a:xfrm>
            <a:off x="564289" y="1487272"/>
            <a:ext cx="222885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nSpc>
                <a:spcPct val="90000"/>
              </a:lnSpc>
            </a:pPr>
            <a:r>
              <a:rPr lang="en-US" sz="1800" b="1" kern="1200">
                <a:solidFill>
                  <a:srgbClr val="FFFFFF"/>
                </a:solidFill>
                <a:latin typeface="+mj-lt"/>
                <a:ea typeface="+mj-ea"/>
                <a:cs typeface="+mj-cs"/>
              </a:rPr>
              <a:t>LEAD Others – Interpersonal Excellence (Leading Others)</a:t>
            </a:r>
          </a:p>
        </p:txBody>
      </p:sp>
      <p:pic>
        <p:nvPicPr>
          <p:cNvPr id="3074" name="Picture 2" descr="Related image">
            <a:extLst>
              <a:ext uri="{FF2B5EF4-FFF2-40B4-BE49-F238E27FC236}">
                <a16:creationId xmlns:a16="http://schemas.microsoft.com/office/drawing/2014/main" id="{FCC06097-F4BA-1F4B-9211-DBC2B372FB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303020"/>
            <a:ext cx="6537434" cy="27432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ull logo white-01.png"/>
          <p:cNvPicPr>
            <a:picLocks noChangeAspect="1"/>
          </p:cNvPicPr>
          <p:nvPr/>
        </p:nvPicPr>
        <p:blipFill>
          <a:blip r:embed="rId4"/>
          <a:stretch>
            <a:fillRect/>
          </a:stretch>
        </p:blipFill>
        <p:spPr>
          <a:xfrm>
            <a:off x="8153400" y="121589"/>
            <a:ext cx="1600200" cy="655652"/>
          </a:xfrm>
          <a:prstGeom prst="rect">
            <a:avLst/>
          </a:prstGeom>
        </p:spPr>
      </p:pic>
      <p:graphicFrame>
        <p:nvGraphicFramePr>
          <p:cNvPr id="3" name="Diagram 2">
            <a:extLst>
              <a:ext uri="{FF2B5EF4-FFF2-40B4-BE49-F238E27FC236}">
                <a16:creationId xmlns:a16="http://schemas.microsoft.com/office/drawing/2014/main" id="{09138552-FC0B-2847-B6E4-7B3DF2A954EA}"/>
              </a:ext>
            </a:extLst>
          </p:cNvPr>
          <p:cNvGraphicFramePr/>
          <p:nvPr/>
        </p:nvGraphicFramePr>
        <p:xfrm>
          <a:off x="2793139" y="4572000"/>
          <a:ext cx="6731861" cy="1981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63578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6" name="Title 7">
            <a:extLst>
              <a:ext uri="{FF2B5EF4-FFF2-40B4-BE49-F238E27FC236}">
                <a16:creationId xmlns:a16="http://schemas.microsoft.com/office/drawing/2014/main" id="{F9B2FE7B-39DC-E24E-9AC2-9F2965FF55C5}"/>
              </a:ext>
            </a:extLst>
          </p:cNvPr>
          <p:cNvSpPr>
            <a:spLocks noGrp="1"/>
          </p:cNvSpPr>
          <p:nvPr>
            <p:ph type="title"/>
          </p:nvPr>
        </p:nvSpPr>
        <p:spPr>
          <a:xfrm>
            <a:off x="152400" y="517208"/>
            <a:ext cx="9601200" cy="696384"/>
          </a:xfrm>
        </p:spPr>
        <p:txBody>
          <a:bodyPr>
            <a:noAutofit/>
          </a:bodyPr>
          <a:lstStyle/>
          <a:p>
            <a:pPr algn="l"/>
            <a:r>
              <a:rPr lang="en-GB" sz="2400" b="1" dirty="0">
                <a:solidFill>
                  <a:schemeClr val="bg1"/>
                </a:solidFill>
              </a:rPr>
              <a:t>LEAD Others – Interpersonal Excellence (Leading Others)</a:t>
            </a:r>
            <a:endParaRPr lang="en-US" sz="2400" b="1" dirty="0">
              <a:solidFill>
                <a:schemeClr val="bg1"/>
              </a:solidFill>
            </a:endParaRPr>
          </a:p>
        </p:txBody>
      </p:sp>
      <p:sp>
        <p:nvSpPr>
          <p:cNvPr id="2" name="TextBox 1">
            <a:extLst>
              <a:ext uri="{FF2B5EF4-FFF2-40B4-BE49-F238E27FC236}">
                <a16:creationId xmlns:a16="http://schemas.microsoft.com/office/drawing/2014/main" id="{5EEBBF04-FF3E-EF48-8F8E-222183D8AA58}"/>
              </a:ext>
            </a:extLst>
          </p:cNvPr>
          <p:cNvSpPr txBox="1"/>
          <p:nvPr/>
        </p:nvSpPr>
        <p:spPr>
          <a:xfrm>
            <a:off x="2667000" y="1547456"/>
            <a:ext cx="3429000" cy="523220"/>
          </a:xfrm>
          <a:prstGeom prst="rect">
            <a:avLst/>
          </a:prstGeom>
          <a:noFill/>
        </p:spPr>
        <p:txBody>
          <a:bodyPr wrap="square" rtlCol="0">
            <a:spAutoFit/>
          </a:bodyPr>
          <a:lstStyle/>
          <a:p>
            <a:r>
              <a:rPr lang="en-US" sz="2800" dirty="0">
                <a:solidFill>
                  <a:schemeClr val="bg1"/>
                </a:solidFill>
              </a:rPr>
              <a:t>Leading with a vision</a:t>
            </a:r>
          </a:p>
        </p:txBody>
      </p:sp>
      <p:sp>
        <p:nvSpPr>
          <p:cNvPr id="3" name="Rectangle 2">
            <a:extLst>
              <a:ext uri="{FF2B5EF4-FFF2-40B4-BE49-F238E27FC236}">
                <a16:creationId xmlns:a16="http://schemas.microsoft.com/office/drawing/2014/main" id="{BBE1A11D-0969-7443-9770-3D6ED22C20DC}"/>
              </a:ext>
            </a:extLst>
          </p:cNvPr>
          <p:cNvSpPr/>
          <p:nvPr/>
        </p:nvSpPr>
        <p:spPr>
          <a:xfrm>
            <a:off x="685800" y="2551837"/>
            <a:ext cx="8001000" cy="1323439"/>
          </a:xfrm>
          <a:prstGeom prst="rect">
            <a:avLst/>
          </a:prstGeom>
        </p:spPr>
        <p:txBody>
          <a:bodyPr wrap="square">
            <a:spAutoFit/>
          </a:bodyPr>
          <a:lstStyle/>
          <a:p>
            <a:pPr algn="ctr"/>
            <a:r>
              <a:rPr lang="en-GB" sz="2000" i="1" dirty="0">
                <a:solidFill>
                  <a:schemeClr val="bg1"/>
                </a:solidFill>
              </a:rPr>
              <a:t>It’s important to have a compelling vision and a comprehensive plan. Positive leadership — conveying the idea that there is always a way forward — is so important because that is what you are here for — to figure out how to move the organization forward. — Alan </a:t>
            </a:r>
            <a:r>
              <a:rPr lang="en-GB" sz="2000" i="1" dirty="0" err="1">
                <a:solidFill>
                  <a:schemeClr val="bg1"/>
                </a:solidFill>
              </a:rPr>
              <a:t>Mulally</a:t>
            </a:r>
            <a:endParaRPr lang="en-US" sz="2000" i="1" dirty="0">
              <a:solidFill>
                <a:schemeClr val="bg1"/>
              </a:solidFill>
            </a:endParaRPr>
          </a:p>
        </p:txBody>
      </p:sp>
      <p:pic>
        <p:nvPicPr>
          <p:cNvPr id="4098" name="Picture 2" descr="Image result for vision">
            <a:extLst>
              <a:ext uri="{FF2B5EF4-FFF2-40B4-BE49-F238E27FC236}">
                <a16:creationId xmlns:a16="http://schemas.microsoft.com/office/drawing/2014/main" id="{8D8173F0-F1BE-1F42-AE7A-E35668FDE9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7650" y="4146721"/>
            <a:ext cx="37973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93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6" name="Title 7">
            <a:extLst>
              <a:ext uri="{FF2B5EF4-FFF2-40B4-BE49-F238E27FC236}">
                <a16:creationId xmlns:a16="http://schemas.microsoft.com/office/drawing/2014/main" id="{F9B2FE7B-39DC-E24E-9AC2-9F2965FF55C5}"/>
              </a:ext>
            </a:extLst>
          </p:cNvPr>
          <p:cNvSpPr>
            <a:spLocks noGrp="1"/>
          </p:cNvSpPr>
          <p:nvPr>
            <p:ph type="title"/>
          </p:nvPr>
        </p:nvSpPr>
        <p:spPr>
          <a:xfrm>
            <a:off x="131379" y="175032"/>
            <a:ext cx="9601200" cy="696384"/>
          </a:xfrm>
        </p:spPr>
        <p:txBody>
          <a:bodyPr>
            <a:noAutofit/>
          </a:bodyPr>
          <a:lstStyle/>
          <a:p>
            <a:pPr algn="l"/>
            <a:r>
              <a:rPr lang="en-GB" sz="2400" b="1" dirty="0">
                <a:solidFill>
                  <a:schemeClr val="bg1"/>
                </a:solidFill>
              </a:rPr>
              <a:t>LEAD Others – Interpersonal Excellence (Leading Others)</a:t>
            </a:r>
            <a:endParaRPr lang="en-US" sz="2400" b="1" dirty="0">
              <a:solidFill>
                <a:schemeClr val="bg1"/>
              </a:solidFill>
            </a:endParaRPr>
          </a:p>
        </p:txBody>
      </p:sp>
      <p:sp>
        <p:nvSpPr>
          <p:cNvPr id="4" name="Rectangle 3">
            <a:extLst>
              <a:ext uri="{FF2B5EF4-FFF2-40B4-BE49-F238E27FC236}">
                <a16:creationId xmlns:a16="http://schemas.microsoft.com/office/drawing/2014/main" id="{6DA2CFEA-99F2-AE4A-BBF6-4222A857C453}"/>
              </a:ext>
            </a:extLst>
          </p:cNvPr>
          <p:cNvSpPr/>
          <p:nvPr/>
        </p:nvSpPr>
        <p:spPr>
          <a:xfrm>
            <a:off x="194442" y="798262"/>
            <a:ext cx="6498021" cy="6863417"/>
          </a:xfrm>
          <a:prstGeom prst="rect">
            <a:avLst/>
          </a:prstGeom>
        </p:spPr>
        <p:txBody>
          <a:bodyPr wrap="square">
            <a:spAutoFit/>
          </a:bodyPr>
          <a:lstStyle/>
          <a:p>
            <a:r>
              <a:rPr lang="en-GB" sz="2000" dirty="0">
                <a:solidFill>
                  <a:schemeClr val="bg1"/>
                </a:solidFill>
              </a:rPr>
              <a:t>How Great Leaders Create and Share an Inspiring and Positive Vision</a:t>
            </a:r>
          </a:p>
          <a:p>
            <a:endParaRPr lang="en-GB" sz="2000" i="1" dirty="0">
              <a:solidFill>
                <a:schemeClr val="bg1"/>
              </a:solidFill>
            </a:endParaRPr>
          </a:p>
          <a:p>
            <a:r>
              <a:rPr lang="en-GB" sz="2000" i="1" dirty="0">
                <a:solidFill>
                  <a:schemeClr val="bg1"/>
                </a:solidFill>
              </a:rPr>
              <a:t>In order to rally people to follow you, you must be able to articulate and communicate your vision in a simple, clear, bold, and compelling way.</a:t>
            </a:r>
          </a:p>
          <a:p>
            <a:endParaRPr lang="en-GB" sz="2000" i="1" dirty="0">
              <a:solidFill>
                <a:schemeClr val="bg1"/>
              </a:solidFill>
            </a:endParaRPr>
          </a:p>
          <a:p>
            <a:r>
              <a:rPr lang="en-GB" sz="2000" i="1" dirty="0">
                <a:solidFill>
                  <a:schemeClr val="bg1"/>
                </a:solidFill>
              </a:rPr>
              <a:t>1. A North Star</a:t>
            </a:r>
          </a:p>
          <a:p>
            <a:r>
              <a:rPr lang="en-GB" sz="2000" dirty="0">
                <a:solidFill>
                  <a:schemeClr val="bg1"/>
                </a:solidFill>
              </a:rPr>
              <a:t>The vision a positive leader creates and shares serves as a North Star that points and moves everyone in an organization in the right direction. The leader must continually point to this North Star and remind everyone that this is where we are going.</a:t>
            </a:r>
          </a:p>
          <a:p>
            <a:endParaRPr lang="en-GB" sz="2000" i="1" dirty="0">
              <a:solidFill>
                <a:schemeClr val="bg1"/>
              </a:solidFill>
            </a:endParaRPr>
          </a:p>
          <a:p>
            <a:r>
              <a:rPr lang="en-GB" sz="2000" i="1" dirty="0">
                <a:solidFill>
                  <a:schemeClr val="bg1"/>
                </a:solidFill>
              </a:rPr>
              <a:t>2.  A Telescope and a microscope</a:t>
            </a:r>
          </a:p>
          <a:p>
            <a:r>
              <a:rPr lang="en-GB" sz="2000" dirty="0">
                <a:solidFill>
                  <a:schemeClr val="bg1"/>
                </a:solidFill>
              </a:rPr>
              <a:t>The telescope helps you and your team keep your eyes on your vision, North Star, and big picture. The microscope helps you zoom-focus on the things you must do in the short term to realize the vision in your telescope</a:t>
            </a:r>
            <a:endParaRPr lang="en-GB" sz="2000" i="1" dirty="0">
              <a:solidFill>
                <a:schemeClr val="bg1"/>
              </a:solidFill>
            </a:endParaRPr>
          </a:p>
          <a:p>
            <a:endParaRPr lang="en-GB" sz="2000" i="1" dirty="0">
              <a:solidFill>
                <a:schemeClr val="bg1"/>
              </a:solidFill>
            </a:endParaRPr>
          </a:p>
          <a:p>
            <a:endParaRPr lang="en-GB" sz="2000" i="1" dirty="0">
              <a:solidFill>
                <a:schemeClr val="bg1"/>
              </a:solidFill>
            </a:endParaRPr>
          </a:p>
          <a:p>
            <a:endParaRPr lang="en-US" sz="2000" i="1" dirty="0">
              <a:solidFill>
                <a:schemeClr val="bg1"/>
              </a:solidFill>
            </a:endParaRPr>
          </a:p>
        </p:txBody>
      </p:sp>
      <p:pic>
        <p:nvPicPr>
          <p:cNvPr id="5122" name="Picture 2" descr="Related image">
            <a:extLst>
              <a:ext uri="{FF2B5EF4-FFF2-40B4-BE49-F238E27FC236}">
                <a16:creationId xmlns:a16="http://schemas.microsoft.com/office/drawing/2014/main" id="{8FDFC176-6F00-C649-854F-D444AA7B36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1284" y="2319960"/>
            <a:ext cx="2542473" cy="161129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telescope">
            <a:extLst>
              <a:ext uri="{FF2B5EF4-FFF2-40B4-BE49-F238E27FC236}">
                <a16:creationId xmlns:a16="http://schemas.microsoft.com/office/drawing/2014/main" id="{C9956D13-2DE9-CA4F-8A0B-2BE755455B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6575" y="4770239"/>
            <a:ext cx="2122807" cy="132628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microscope">
            <a:extLst>
              <a:ext uri="{FF2B5EF4-FFF2-40B4-BE49-F238E27FC236}">
                <a16:creationId xmlns:a16="http://schemas.microsoft.com/office/drawing/2014/main" id="{84740FEC-C614-1940-B101-E13C331A57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8519382" y="4327677"/>
            <a:ext cx="1386618" cy="224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780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6" name="Title 7">
            <a:extLst>
              <a:ext uri="{FF2B5EF4-FFF2-40B4-BE49-F238E27FC236}">
                <a16:creationId xmlns:a16="http://schemas.microsoft.com/office/drawing/2014/main" id="{F9B2FE7B-39DC-E24E-9AC2-9F2965FF55C5}"/>
              </a:ext>
            </a:extLst>
          </p:cNvPr>
          <p:cNvSpPr>
            <a:spLocks noGrp="1"/>
          </p:cNvSpPr>
          <p:nvPr>
            <p:ph type="title"/>
          </p:nvPr>
        </p:nvSpPr>
        <p:spPr>
          <a:xfrm>
            <a:off x="152400" y="517208"/>
            <a:ext cx="9601200" cy="696384"/>
          </a:xfrm>
        </p:spPr>
        <p:txBody>
          <a:bodyPr>
            <a:noAutofit/>
          </a:bodyPr>
          <a:lstStyle/>
          <a:p>
            <a:pPr algn="l"/>
            <a:r>
              <a:rPr lang="en-GB" sz="2400" b="1" dirty="0">
                <a:solidFill>
                  <a:schemeClr val="bg1"/>
                </a:solidFill>
              </a:rPr>
              <a:t>LEAD Others – Interpersonal Excellence (Leading Others)</a:t>
            </a:r>
            <a:endParaRPr lang="en-US" sz="2400" b="1" dirty="0">
              <a:solidFill>
                <a:schemeClr val="bg1"/>
              </a:solidFill>
            </a:endParaRPr>
          </a:p>
        </p:txBody>
      </p:sp>
      <p:sp>
        <p:nvSpPr>
          <p:cNvPr id="3" name="Rectangle 2">
            <a:extLst>
              <a:ext uri="{FF2B5EF4-FFF2-40B4-BE49-F238E27FC236}">
                <a16:creationId xmlns:a16="http://schemas.microsoft.com/office/drawing/2014/main" id="{71710283-D477-F54F-9C52-1D0D2375918C}"/>
              </a:ext>
            </a:extLst>
          </p:cNvPr>
          <p:cNvSpPr/>
          <p:nvPr/>
        </p:nvSpPr>
        <p:spPr>
          <a:xfrm>
            <a:off x="533400" y="5697089"/>
            <a:ext cx="7848600" cy="830997"/>
          </a:xfrm>
          <a:prstGeom prst="rect">
            <a:avLst/>
          </a:prstGeom>
        </p:spPr>
        <p:txBody>
          <a:bodyPr wrap="square">
            <a:spAutoFit/>
          </a:bodyPr>
          <a:lstStyle/>
          <a:p>
            <a:r>
              <a:rPr lang="en-US" sz="2400" dirty="0">
                <a:solidFill>
                  <a:srgbClr val="FFC000"/>
                </a:solidFill>
              </a:rPr>
              <a:t>Watch video: </a:t>
            </a:r>
            <a:r>
              <a:rPr lang="en-GB" sz="2400" b="1" dirty="0">
                <a:solidFill>
                  <a:srgbClr val="FFC000"/>
                </a:solidFill>
              </a:rPr>
              <a:t>Bonnie Hagemann: Leading With Vision</a:t>
            </a:r>
            <a:endParaRPr lang="en-US" sz="2400" dirty="0">
              <a:solidFill>
                <a:srgbClr val="FFC000"/>
              </a:solidFill>
            </a:endParaRPr>
          </a:p>
          <a:p>
            <a:r>
              <a:rPr lang="en-US" sz="2400" dirty="0">
                <a:solidFill>
                  <a:srgbClr val="FFC000"/>
                </a:solidFill>
              </a:rPr>
              <a:t>https://</a:t>
            </a:r>
            <a:r>
              <a:rPr lang="en-US" sz="2400" dirty="0" err="1">
                <a:solidFill>
                  <a:srgbClr val="FFC000"/>
                </a:solidFill>
              </a:rPr>
              <a:t>www.youtube.com</a:t>
            </a:r>
            <a:r>
              <a:rPr lang="en-US" sz="2400" dirty="0">
                <a:solidFill>
                  <a:srgbClr val="FFC000"/>
                </a:solidFill>
              </a:rPr>
              <a:t>/</a:t>
            </a:r>
            <a:r>
              <a:rPr lang="en-US" sz="2400" dirty="0" err="1">
                <a:solidFill>
                  <a:srgbClr val="FFC000"/>
                </a:solidFill>
              </a:rPr>
              <a:t>watch?v</a:t>
            </a:r>
            <a:r>
              <a:rPr lang="en-US" sz="2400" dirty="0">
                <a:solidFill>
                  <a:srgbClr val="FFC000"/>
                </a:solidFill>
              </a:rPr>
              <a:t>=Ommeu3dBaac</a:t>
            </a:r>
          </a:p>
        </p:txBody>
      </p:sp>
      <p:pic>
        <p:nvPicPr>
          <p:cNvPr id="7" name="Shape 91">
            <a:extLst>
              <a:ext uri="{FF2B5EF4-FFF2-40B4-BE49-F238E27FC236}">
                <a16:creationId xmlns:a16="http://schemas.microsoft.com/office/drawing/2014/main" id="{82DEE4C9-0A0B-664F-9376-5C7CCC876B71}"/>
              </a:ext>
            </a:extLst>
          </p:cNvPr>
          <p:cNvPicPr preferRelativeResize="0"/>
          <p:nvPr/>
        </p:nvPicPr>
        <p:blipFill rotWithShape="1">
          <a:blip r:embed="rId4">
            <a:alphaModFix/>
          </a:blip>
          <a:srcRect/>
          <a:stretch/>
        </p:blipFill>
        <p:spPr>
          <a:xfrm>
            <a:off x="3200400" y="1447800"/>
            <a:ext cx="2947508" cy="3619500"/>
          </a:xfrm>
          <a:prstGeom prst="rect">
            <a:avLst/>
          </a:prstGeom>
          <a:noFill/>
          <a:ln>
            <a:noFill/>
          </a:ln>
        </p:spPr>
      </p:pic>
    </p:spTree>
    <p:extLst>
      <p:ext uri="{BB962C8B-B14F-4D97-AF65-F5344CB8AC3E}">
        <p14:creationId xmlns:p14="http://schemas.microsoft.com/office/powerpoint/2010/main" val="302729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6" name="Title 7">
            <a:extLst>
              <a:ext uri="{FF2B5EF4-FFF2-40B4-BE49-F238E27FC236}">
                <a16:creationId xmlns:a16="http://schemas.microsoft.com/office/drawing/2014/main" id="{F9B2FE7B-39DC-E24E-9AC2-9F2965FF55C5}"/>
              </a:ext>
            </a:extLst>
          </p:cNvPr>
          <p:cNvSpPr>
            <a:spLocks noGrp="1"/>
          </p:cNvSpPr>
          <p:nvPr>
            <p:ph type="title"/>
          </p:nvPr>
        </p:nvSpPr>
        <p:spPr>
          <a:xfrm>
            <a:off x="152400" y="517208"/>
            <a:ext cx="9601200" cy="696384"/>
          </a:xfrm>
        </p:spPr>
        <p:txBody>
          <a:bodyPr>
            <a:noAutofit/>
          </a:bodyPr>
          <a:lstStyle/>
          <a:p>
            <a:pPr algn="l"/>
            <a:r>
              <a:rPr lang="en-GB" sz="2400" b="1" dirty="0">
                <a:solidFill>
                  <a:schemeClr val="bg1"/>
                </a:solidFill>
              </a:rPr>
              <a:t>LEAD Others – Interpersonal Excellence (Leading Others)</a:t>
            </a:r>
            <a:endParaRPr lang="en-US" sz="2400" b="1" dirty="0">
              <a:solidFill>
                <a:schemeClr val="bg1"/>
              </a:solidFill>
            </a:endParaRPr>
          </a:p>
        </p:txBody>
      </p:sp>
      <p:sp>
        <p:nvSpPr>
          <p:cNvPr id="2" name="TextBox 1">
            <a:extLst>
              <a:ext uri="{FF2B5EF4-FFF2-40B4-BE49-F238E27FC236}">
                <a16:creationId xmlns:a16="http://schemas.microsoft.com/office/drawing/2014/main" id="{F521C031-397E-A34E-B596-DA047AF9C2A6}"/>
              </a:ext>
            </a:extLst>
          </p:cNvPr>
          <p:cNvSpPr txBox="1"/>
          <p:nvPr/>
        </p:nvSpPr>
        <p:spPr>
          <a:xfrm>
            <a:off x="304800" y="1447800"/>
            <a:ext cx="8458200" cy="3416320"/>
          </a:xfrm>
          <a:prstGeom prst="rect">
            <a:avLst/>
          </a:prstGeom>
          <a:noFill/>
        </p:spPr>
        <p:txBody>
          <a:bodyPr wrap="square" rtlCol="0">
            <a:spAutoFit/>
          </a:bodyPr>
          <a:lstStyle/>
          <a:p>
            <a:r>
              <a:rPr lang="en-US" sz="2400" dirty="0">
                <a:solidFill>
                  <a:schemeClr val="bg1"/>
                </a:solidFill>
              </a:rPr>
              <a:t>How A To Speak Like Visionary</a:t>
            </a:r>
          </a:p>
          <a:p>
            <a:endParaRPr lang="en-US" sz="2400" dirty="0">
              <a:solidFill>
                <a:schemeClr val="bg1"/>
              </a:solidFill>
            </a:endParaRPr>
          </a:p>
          <a:p>
            <a:pPr marL="342900" indent="-342900">
              <a:buAutoNum type="arabicPeriod"/>
            </a:pPr>
            <a:r>
              <a:rPr lang="en-US" sz="2400" dirty="0">
                <a:solidFill>
                  <a:schemeClr val="bg1"/>
                </a:solidFill>
              </a:rPr>
              <a:t>Focus on the present</a:t>
            </a:r>
          </a:p>
          <a:p>
            <a:pPr marL="342900" indent="-342900">
              <a:buAutoNum type="arabicPeriod"/>
            </a:pPr>
            <a:endParaRPr lang="en-US" sz="2400" dirty="0">
              <a:solidFill>
                <a:schemeClr val="bg1"/>
              </a:solidFill>
            </a:endParaRPr>
          </a:p>
          <a:p>
            <a:pPr marL="342900" indent="-342900">
              <a:buAutoNum type="arabicPeriod"/>
            </a:pPr>
            <a:r>
              <a:rPr lang="en-US" sz="2400" dirty="0">
                <a:solidFill>
                  <a:schemeClr val="bg1"/>
                </a:solidFill>
              </a:rPr>
              <a:t>Communicate Clearly</a:t>
            </a:r>
          </a:p>
          <a:p>
            <a:pPr marL="342900" indent="-342900">
              <a:buAutoNum type="arabicPeriod"/>
            </a:pPr>
            <a:endParaRPr lang="en-US" sz="2400" dirty="0">
              <a:solidFill>
                <a:schemeClr val="bg1"/>
              </a:solidFill>
            </a:endParaRPr>
          </a:p>
          <a:p>
            <a:pPr marL="342900" indent="-342900">
              <a:buAutoNum type="arabicPeriod"/>
            </a:pPr>
            <a:r>
              <a:rPr lang="en-US" sz="2400" dirty="0">
                <a:solidFill>
                  <a:schemeClr val="bg1"/>
                </a:solidFill>
              </a:rPr>
              <a:t>Let your audience experience the vision</a:t>
            </a:r>
          </a:p>
          <a:p>
            <a:pPr marL="342900" indent="-342900">
              <a:buAutoNum type="arabicPeriod"/>
            </a:pPr>
            <a:endParaRPr lang="en-US" sz="2400" dirty="0">
              <a:solidFill>
                <a:schemeClr val="bg1"/>
              </a:solidFill>
            </a:endParaRPr>
          </a:p>
          <a:p>
            <a:r>
              <a:rPr lang="en-US" sz="2400" dirty="0">
                <a:solidFill>
                  <a:srgbClr val="FFC000"/>
                </a:solidFill>
              </a:rPr>
              <a:t>Watch Ted Talk https://</a:t>
            </a:r>
            <a:r>
              <a:rPr lang="en-US" sz="2400" dirty="0" err="1">
                <a:solidFill>
                  <a:srgbClr val="FFC000"/>
                </a:solidFill>
              </a:rPr>
              <a:t>www.youtube.com</a:t>
            </a:r>
            <a:r>
              <a:rPr lang="en-US" sz="2400" dirty="0">
                <a:solidFill>
                  <a:srgbClr val="FFC000"/>
                </a:solidFill>
              </a:rPr>
              <a:t>/</a:t>
            </a:r>
            <a:r>
              <a:rPr lang="en-US" sz="2400" dirty="0" err="1">
                <a:solidFill>
                  <a:srgbClr val="FFC000"/>
                </a:solidFill>
              </a:rPr>
              <a:t>watch?v</a:t>
            </a:r>
            <a:r>
              <a:rPr lang="en-US" sz="2400" dirty="0">
                <a:solidFill>
                  <a:srgbClr val="FFC000"/>
                </a:solidFill>
              </a:rPr>
              <a:t>=o25c5wRvPnI</a:t>
            </a:r>
          </a:p>
        </p:txBody>
      </p:sp>
    </p:spTree>
    <p:extLst>
      <p:ext uri="{BB962C8B-B14F-4D97-AF65-F5344CB8AC3E}">
        <p14:creationId xmlns:p14="http://schemas.microsoft.com/office/powerpoint/2010/main" val="1733424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6" name="Title 7">
            <a:extLst>
              <a:ext uri="{FF2B5EF4-FFF2-40B4-BE49-F238E27FC236}">
                <a16:creationId xmlns:a16="http://schemas.microsoft.com/office/drawing/2014/main" id="{F9B2FE7B-39DC-E24E-9AC2-9F2965FF55C5}"/>
              </a:ext>
            </a:extLst>
          </p:cNvPr>
          <p:cNvSpPr>
            <a:spLocks noGrp="1"/>
          </p:cNvSpPr>
          <p:nvPr>
            <p:ph type="title"/>
          </p:nvPr>
        </p:nvSpPr>
        <p:spPr>
          <a:xfrm>
            <a:off x="152400" y="517208"/>
            <a:ext cx="9601200" cy="696384"/>
          </a:xfrm>
        </p:spPr>
        <p:txBody>
          <a:bodyPr>
            <a:noAutofit/>
          </a:bodyPr>
          <a:lstStyle/>
          <a:p>
            <a:pPr algn="l"/>
            <a:r>
              <a:rPr lang="en-GB" sz="2400" b="1" dirty="0">
                <a:solidFill>
                  <a:schemeClr val="bg1"/>
                </a:solidFill>
              </a:rPr>
              <a:t>LEAD Others – Interpersonal Excellence (Leading Others)</a:t>
            </a:r>
            <a:endParaRPr lang="en-US" sz="2400" b="1" dirty="0">
              <a:solidFill>
                <a:schemeClr val="bg1"/>
              </a:solidFill>
            </a:endParaRPr>
          </a:p>
        </p:txBody>
      </p:sp>
      <p:sp>
        <p:nvSpPr>
          <p:cNvPr id="2" name="Rectangle 1">
            <a:extLst>
              <a:ext uri="{FF2B5EF4-FFF2-40B4-BE49-F238E27FC236}">
                <a16:creationId xmlns:a16="http://schemas.microsoft.com/office/drawing/2014/main" id="{5E560F50-1775-1148-B4CE-54AB4BF1B83A}"/>
              </a:ext>
            </a:extLst>
          </p:cNvPr>
          <p:cNvSpPr/>
          <p:nvPr/>
        </p:nvSpPr>
        <p:spPr>
          <a:xfrm>
            <a:off x="381000" y="2119599"/>
            <a:ext cx="8458200" cy="2677656"/>
          </a:xfrm>
          <a:prstGeom prst="rect">
            <a:avLst/>
          </a:prstGeom>
        </p:spPr>
        <p:txBody>
          <a:bodyPr wrap="square">
            <a:spAutoFit/>
          </a:bodyPr>
          <a:lstStyle/>
          <a:p>
            <a:pPr algn="ctr"/>
            <a:r>
              <a:rPr lang="en-GB" sz="2400" dirty="0">
                <a:solidFill>
                  <a:schemeClr val="bg1"/>
                </a:solidFill>
              </a:rPr>
              <a:t>Change is a common thread that runs through all businesses regardless of size, industry and age. Our world is changing fast and organizations must change quickly, too. Organizations that handle change well thrive, whilst those that do not may struggle to survive.</a:t>
            </a:r>
          </a:p>
          <a:p>
            <a:pPr algn="ctr"/>
            <a:endParaRPr lang="en-GB" sz="2400" dirty="0">
              <a:solidFill>
                <a:schemeClr val="bg1"/>
              </a:solidFill>
            </a:endParaRPr>
          </a:p>
          <a:p>
            <a:pPr algn="ctr"/>
            <a:endParaRPr lang="en-US" sz="2400" dirty="0">
              <a:solidFill>
                <a:schemeClr val="bg1"/>
              </a:solidFill>
            </a:endParaRPr>
          </a:p>
        </p:txBody>
      </p:sp>
      <p:sp>
        <p:nvSpPr>
          <p:cNvPr id="3" name="TextBox 2">
            <a:extLst>
              <a:ext uri="{FF2B5EF4-FFF2-40B4-BE49-F238E27FC236}">
                <a16:creationId xmlns:a16="http://schemas.microsoft.com/office/drawing/2014/main" id="{28C7126C-345E-F743-9216-71B35093380B}"/>
              </a:ext>
            </a:extLst>
          </p:cNvPr>
          <p:cNvSpPr txBox="1"/>
          <p:nvPr/>
        </p:nvSpPr>
        <p:spPr>
          <a:xfrm>
            <a:off x="381000" y="1524000"/>
            <a:ext cx="8305800" cy="461665"/>
          </a:xfrm>
          <a:prstGeom prst="rect">
            <a:avLst/>
          </a:prstGeom>
          <a:noFill/>
        </p:spPr>
        <p:txBody>
          <a:bodyPr wrap="square" rtlCol="0">
            <a:spAutoFit/>
          </a:bodyPr>
          <a:lstStyle/>
          <a:p>
            <a:r>
              <a:rPr lang="en-US" sz="2400" dirty="0">
                <a:solidFill>
                  <a:schemeClr val="bg1"/>
                </a:solidFill>
              </a:rPr>
              <a:t>MANAGING CHANGE</a:t>
            </a:r>
          </a:p>
        </p:txBody>
      </p:sp>
      <p:pic>
        <p:nvPicPr>
          <p:cNvPr id="6146" name="Picture 2" descr="Image result for change">
            <a:extLst>
              <a:ext uri="{FF2B5EF4-FFF2-40B4-BE49-F238E27FC236}">
                <a16:creationId xmlns:a16="http://schemas.microsoft.com/office/drawing/2014/main" id="{539804D8-C47C-2442-9A6C-DC98A406E7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4269312"/>
            <a:ext cx="3124200" cy="2071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567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20373</TotalTime>
  <Words>697</Words>
  <Application>Microsoft Macintosh PowerPoint</Application>
  <PresentationFormat>A4 Paper (210x297 mm)</PresentationFormat>
  <Paragraphs>127</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PowerPoint Presentation</vt:lpstr>
      <vt:lpstr>LEAD Others –Pre Work  </vt:lpstr>
      <vt:lpstr>LEAD Others – Interpersonal Excellence (Leading Others)</vt:lpstr>
      <vt:lpstr>LEAD Others – Interpersonal Excellence (Leading Others)</vt:lpstr>
      <vt:lpstr>LEAD Others – Interpersonal Excellence (Leading Others)</vt:lpstr>
      <vt:lpstr>LEAD Others – Interpersonal Excellence (Leading Others)</vt:lpstr>
      <vt:lpstr>LEAD Others – Interpersonal Excellence (Leading Others)</vt:lpstr>
      <vt:lpstr>LEAD Others – Interpersonal Excellence (Leading Others)</vt:lpstr>
      <vt:lpstr>LEAD Others – Interpersonal Excellence (Leading Others)</vt:lpstr>
      <vt:lpstr>LEAD Others – Interpersonal Excellence (Leading Others)</vt:lpstr>
      <vt:lpstr>LEAD Others – Interpersonal Excellence (Leading Others)</vt:lpstr>
      <vt:lpstr>LEAD Others – Interpersonal Excellence (Leading Others)</vt:lpstr>
      <vt:lpstr>LEAD Others – Interpersonal Excellence (Leading Others)</vt:lpstr>
      <vt:lpstr>LEAD Others – Interpersonal Excellence (Leading Others)</vt:lpstr>
      <vt:lpstr>LEAD Others – Interpersonal Excellence (Leading Others)</vt:lpstr>
      <vt:lpstr>LEAD Others – Interpersonal Excellence (Leading Others)</vt:lpstr>
      <vt:lpstr>LEAD Others – Interpersonal Excellence (Leading Others)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black</dc:creator>
  <cp:lastModifiedBy>Rhoda Phillips</cp:lastModifiedBy>
  <cp:revision>257</cp:revision>
  <dcterms:created xsi:type="dcterms:W3CDTF">2018-01-04T04:43:25Z</dcterms:created>
  <dcterms:modified xsi:type="dcterms:W3CDTF">2019-01-04T21:50:48Z</dcterms:modified>
</cp:coreProperties>
</file>