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8" r:id="rId3"/>
    <p:sldId id="259" r:id="rId4"/>
    <p:sldId id="271" r:id="rId5"/>
    <p:sldId id="270" r:id="rId6"/>
    <p:sldId id="269" r:id="rId7"/>
    <p:sldId id="268" r:id="rId8"/>
    <p:sldId id="267" r:id="rId9"/>
    <p:sldId id="266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D5FC-4D77-4D40-8B50-08E7EC354DA0}" type="datetimeFigureOut">
              <a:rPr lang="bg-BG" smtClean="0"/>
              <a:t>4.3.2015 г.</a:t>
            </a:fld>
            <a:endParaRPr lang="bg-B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AA675C-9DBF-4C7A-A04C-963689C92CF9}" type="slidenum">
              <a:rPr lang="bg-BG" smtClean="0"/>
              <a:t>‹#›</a:t>
            </a:fld>
            <a:endParaRPr lang="bg-B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D5FC-4D77-4D40-8B50-08E7EC354DA0}" type="datetimeFigureOut">
              <a:rPr lang="bg-BG" smtClean="0"/>
              <a:t>4.3.2015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675C-9DBF-4C7A-A04C-963689C92CF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D5FC-4D77-4D40-8B50-08E7EC354DA0}" type="datetimeFigureOut">
              <a:rPr lang="bg-BG" smtClean="0"/>
              <a:t>4.3.2015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675C-9DBF-4C7A-A04C-963689C92CF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D5FC-4D77-4D40-8B50-08E7EC354DA0}" type="datetimeFigureOut">
              <a:rPr lang="bg-BG" smtClean="0"/>
              <a:t>4.3.2015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675C-9DBF-4C7A-A04C-963689C92CF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D5FC-4D77-4D40-8B50-08E7EC354DA0}" type="datetimeFigureOut">
              <a:rPr lang="bg-BG" smtClean="0"/>
              <a:t>4.3.2015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675C-9DBF-4C7A-A04C-963689C92CF9}" type="slidenum">
              <a:rPr lang="bg-BG" smtClean="0"/>
              <a:t>‹#›</a:t>
            </a:fld>
            <a:endParaRPr lang="bg-BG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D5FC-4D77-4D40-8B50-08E7EC354DA0}" type="datetimeFigureOut">
              <a:rPr lang="bg-BG" smtClean="0"/>
              <a:t>4.3.2015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675C-9DBF-4C7A-A04C-963689C92CF9}" type="slidenum">
              <a:rPr lang="bg-BG" smtClean="0"/>
              <a:t>‹#›</a:t>
            </a:fld>
            <a:endParaRPr lang="bg-B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D5FC-4D77-4D40-8B50-08E7EC354DA0}" type="datetimeFigureOut">
              <a:rPr lang="bg-BG" smtClean="0"/>
              <a:t>4.3.2015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675C-9DBF-4C7A-A04C-963689C92CF9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D5FC-4D77-4D40-8B50-08E7EC354DA0}" type="datetimeFigureOut">
              <a:rPr lang="bg-BG" smtClean="0"/>
              <a:t>4.3.2015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675C-9DBF-4C7A-A04C-963689C92CF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D5FC-4D77-4D40-8B50-08E7EC354DA0}" type="datetimeFigureOut">
              <a:rPr lang="bg-BG" smtClean="0"/>
              <a:t>4.3.2015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675C-9DBF-4C7A-A04C-963689C92CF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D5FC-4D77-4D40-8B50-08E7EC354DA0}" type="datetimeFigureOut">
              <a:rPr lang="bg-BG" smtClean="0"/>
              <a:t>4.3.2015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675C-9DBF-4C7A-A04C-963689C92CF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D5FC-4D77-4D40-8B50-08E7EC354DA0}" type="datetimeFigureOut">
              <a:rPr lang="bg-BG" smtClean="0"/>
              <a:t>4.3.2015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675C-9DBF-4C7A-A04C-963689C92CF9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914D5FC-4D77-4D40-8B50-08E7EC354DA0}" type="datetimeFigureOut">
              <a:rPr lang="bg-BG" smtClean="0"/>
              <a:t>4.3.2015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AA675C-9DBF-4C7A-A04C-963689C92CF9}" type="slidenum">
              <a:rPr lang="bg-BG" smtClean="0"/>
              <a:t>‹#›</a:t>
            </a:fld>
            <a:endParaRPr lang="bg-BG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/>
          <p:cNvSpPr/>
          <p:nvPr/>
        </p:nvSpPr>
        <p:spPr>
          <a:xfrm>
            <a:off x="2556064" y="2967335"/>
            <a:ext cx="4031873" cy="175432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Button">
              <a:avLst>
                <a:gd name="adj" fmla="val 11367964"/>
              </a:avLst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1300" b="1" spc="50" dirty="0" smtClean="0">
                <a:ln w="11430"/>
                <a:solidFill>
                  <a:schemeClr val="accent5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TEAM</a:t>
            </a:r>
          </a:p>
          <a:p>
            <a:pPr algn="ctr"/>
            <a:endParaRPr lang="en-US" sz="41300" b="1" spc="50" dirty="0">
              <a:ln w="11430"/>
              <a:solidFill>
                <a:schemeClr val="accent5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endParaRPr lang="en-US" sz="41300" b="1" spc="50" dirty="0" smtClean="0">
              <a:ln w="11430"/>
              <a:solidFill>
                <a:schemeClr val="accent5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endParaRPr lang="en-US" sz="41300" b="1" spc="50" dirty="0">
              <a:ln w="11430"/>
              <a:solidFill>
                <a:schemeClr val="accent5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endParaRPr lang="en-US" sz="41300" b="1" spc="50" dirty="0" smtClean="0">
              <a:ln w="11430"/>
              <a:solidFill>
                <a:schemeClr val="accent5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endParaRPr lang="en-US" sz="41300" b="1" spc="50" dirty="0">
              <a:ln w="11430"/>
              <a:solidFill>
                <a:schemeClr val="accent5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en-US" sz="41300" b="1" spc="50" dirty="0" smtClean="0">
                <a:ln w="11430"/>
                <a:solidFill>
                  <a:schemeClr val="accent5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41300" b="1" spc="50" dirty="0" err="1" smtClean="0">
                <a:ln w="11430"/>
                <a:solidFill>
                  <a:schemeClr val="accent5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HobgobliN</a:t>
            </a:r>
            <a:endParaRPr lang="bg-BG" sz="41300" b="1" spc="50" dirty="0">
              <a:ln w="11430"/>
              <a:solidFill>
                <a:schemeClr val="accent5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060020"/>
            <a:ext cx="4491286" cy="423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1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67544" y="-387424"/>
            <a:ext cx="8229600" cy="160020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General Requirements</a:t>
            </a:r>
            <a:endParaRPr lang="bg-BG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accent5"/>
                </a:solidFill>
              </a:rPr>
              <a:t>At least </a:t>
            </a:r>
            <a:r>
              <a:rPr lang="en-US" b="1" dirty="0">
                <a:solidFill>
                  <a:schemeClr val="accent5"/>
                </a:solidFill>
              </a:rPr>
              <a:t>1 use of external text file</a:t>
            </a:r>
            <a:endParaRPr lang="bg-BG" dirty="0">
              <a:solidFill>
                <a:schemeClr val="accent5"/>
              </a:solidFill>
            </a:endParaRPr>
          </a:p>
          <a:p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2636912"/>
            <a:ext cx="8352928" cy="12006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304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9814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2642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422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854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247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67544" y="-459432"/>
            <a:ext cx="8229600" cy="160020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Team</a:t>
            </a:r>
            <a:endParaRPr lang="bg-BG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24744"/>
            <a:ext cx="7381733" cy="5040560"/>
          </a:xfrm>
        </p:spPr>
      </p:pic>
    </p:spTree>
    <p:extLst>
      <p:ext uri="{BB962C8B-B14F-4D97-AF65-F5344CB8AC3E}">
        <p14:creationId xmlns:p14="http://schemas.microsoft.com/office/powerpoint/2010/main" val="346060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-468560" y="27856"/>
            <a:ext cx="8229600" cy="1600200"/>
          </a:xfrm>
        </p:spPr>
        <p:txBody>
          <a:bodyPr/>
          <a:lstStyle/>
          <a:p>
            <a:r>
              <a:rPr lang="en-US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GitHub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51520" y="3284984"/>
            <a:ext cx="8229600" cy="4525963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chemeClr val="accent5"/>
                </a:solidFill>
              </a:rPr>
              <a:t>https://github.com/Team-Hobgoblin</a:t>
            </a:r>
            <a:endParaRPr lang="bg-BG" sz="3200" b="1" u="sng" dirty="0">
              <a:solidFill>
                <a:schemeClr val="accent5"/>
              </a:solidFill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019" y="0"/>
            <a:ext cx="2924944" cy="292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7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The Game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52596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/>
                </a:solidFill>
              </a:rPr>
              <a:t>Inspired by the game </a:t>
            </a:r>
            <a:r>
              <a:rPr lang="en-US" b="1" i="1" u="sng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Fogger</a:t>
            </a:r>
          </a:p>
          <a:p>
            <a:endParaRPr lang="en-US" b="1" i="1" u="sng" dirty="0" smtClean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solidFill>
                  <a:schemeClr val="accent5"/>
                </a:solidFill>
              </a:rPr>
              <a:t>But in our case the frog is not a frog</a:t>
            </a:r>
          </a:p>
          <a:p>
            <a:endParaRPr lang="en-US" b="1" dirty="0">
              <a:solidFill>
                <a:schemeClr val="accent5"/>
              </a:solidFill>
            </a:endParaRPr>
          </a:p>
          <a:p>
            <a:r>
              <a:rPr lang="en-US" b="1" dirty="0" smtClean="0">
                <a:solidFill>
                  <a:schemeClr val="accent5"/>
                </a:solidFill>
              </a:rPr>
              <a:t>It’s a smile :D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65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415583"/>
            <a:ext cx="1872208" cy="189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:\TelerikAcademy\C#2\proekt\TeamProject\green-frog-h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539169"/>
            <a:ext cx="2232248" cy="164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веткавица 3"/>
          <p:cNvSpPr/>
          <p:nvPr/>
        </p:nvSpPr>
        <p:spPr>
          <a:xfrm rot="1995715">
            <a:off x="3417363" y="5076338"/>
            <a:ext cx="2241368" cy="945982"/>
          </a:xfrm>
          <a:prstGeom prst="lightningBol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335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67544" y="-387424"/>
            <a:ext cx="8229600" cy="160020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General Requirements</a:t>
            </a:r>
            <a:endParaRPr lang="bg-BG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accent5"/>
                </a:solidFill>
              </a:rPr>
              <a:t>At least </a:t>
            </a:r>
            <a:r>
              <a:rPr lang="en-US" b="1" dirty="0">
                <a:solidFill>
                  <a:schemeClr val="accent5"/>
                </a:solidFill>
              </a:rPr>
              <a:t>1 multi-dimensional array</a:t>
            </a:r>
            <a:endParaRPr lang="bg-BG" dirty="0">
              <a:solidFill>
                <a:schemeClr val="accent5"/>
              </a:solidFill>
            </a:endParaRPr>
          </a:p>
          <a:p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2643127"/>
            <a:ext cx="8513273" cy="2808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0398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67544" y="-387424"/>
            <a:ext cx="8229600" cy="160020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General Requirements</a:t>
            </a:r>
            <a:endParaRPr lang="bg-BG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accent5"/>
                </a:solidFill>
              </a:rPr>
              <a:t>At least </a:t>
            </a:r>
            <a:r>
              <a:rPr lang="en-US" b="1" dirty="0">
                <a:solidFill>
                  <a:schemeClr val="accent5"/>
                </a:solidFill>
              </a:rPr>
              <a:t>3 one-dimensional arrays</a:t>
            </a:r>
            <a:endParaRPr lang="bg-BG" dirty="0">
              <a:solidFill>
                <a:schemeClr val="accent5"/>
              </a:solidFill>
            </a:endParaRPr>
          </a:p>
          <a:p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8" y="2740188"/>
            <a:ext cx="8751912" cy="7103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398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67544" y="-387424"/>
            <a:ext cx="8229600" cy="160020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General Requirements</a:t>
            </a:r>
            <a:endParaRPr lang="bg-BG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accent5"/>
                </a:solidFill>
              </a:rPr>
              <a:t>At least </a:t>
            </a:r>
            <a:r>
              <a:rPr lang="en-US" b="1" dirty="0">
                <a:solidFill>
                  <a:schemeClr val="accent5"/>
                </a:solidFill>
              </a:rPr>
              <a:t>10 methods </a:t>
            </a:r>
            <a:r>
              <a:rPr lang="en-US" dirty="0">
                <a:solidFill>
                  <a:schemeClr val="accent5"/>
                </a:solidFill>
              </a:rPr>
              <a:t>(separating the application’s logic)</a:t>
            </a:r>
            <a:endParaRPr lang="bg-BG" dirty="0">
              <a:solidFill>
                <a:schemeClr val="accent5"/>
              </a:solidFill>
            </a:endParaRPr>
          </a:p>
          <a:p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693609"/>
            <a:ext cx="8283994" cy="36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398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67544" y="-387424"/>
            <a:ext cx="8229600" cy="160020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General Requirements</a:t>
            </a:r>
            <a:endParaRPr lang="bg-BG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accent5"/>
                </a:solidFill>
              </a:rPr>
              <a:t>At least </a:t>
            </a:r>
            <a:r>
              <a:rPr lang="en-US" b="1" dirty="0">
                <a:solidFill>
                  <a:schemeClr val="accent5"/>
                </a:solidFill>
              </a:rPr>
              <a:t>3 existing .NET classes </a:t>
            </a:r>
            <a:r>
              <a:rPr lang="en-US" dirty="0">
                <a:solidFill>
                  <a:schemeClr val="accent5"/>
                </a:solidFill>
              </a:rPr>
              <a:t>(like </a:t>
            </a:r>
            <a:r>
              <a:rPr lang="en-US" i="1" dirty="0" err="1">
                <a:solidFill>
                  <a:schemeClr val="accent5"/>
                </a:solidFill>
              </a:rPr>
              <a:t>System.Math</a:t>
            </a:r>
            <a:r>
              <a:rPr lang="en-US" dirty="0">
                <a:solidFill>
                  <a:schemeClr val="accent5"/>
                </a:solidFill>
              </a:rPr>
              <a:t> or </a:t>
            </a:r>
            <a:r>
              <a:rPr lang="en-US" i="1" dirty="0" err="1">
                <a:solidFill>
                  <a:schemeClr val="accent5"/>
                </a:solidFill>
              </a:rPr>
              <a:t>System.DateTime</a:t>
            </a:r>
            <a:r>
              <a:rPr lang="en-US" dirty="0">
                <a:solidFill>
                  <a:schemeClr val="accent5"/>
                </a:solidFill>
              </a:rPr>
              <a:t>)</a:t>
            </a:r>
            <a:endParaRPr lang="bg-BG" dirty="0">
              <a:solidFill>
                <a:schemeClr val="accent5"/>
              </a:solidFill>
            </a:endParaRPr>
          </a:p>
          <a:p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022399"/>
            <a:ext cx="6541464" cy="8386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49" y="3861048"/>
            <a:ext cx="8663308" cy="8638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0398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67544" y="-387424"/>
            <a:ext cx="8229600" cy="160020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>
                <a:ln w="11430"/>
                <a:solidFill>
                  <a:schemeClr val="accent5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General Requirements</a:t>
            </a:r>
            <a:endParaRPr lang="bg-BG" b="1" dirty="0">
              <a:ln w="11430"/>
              <a:solidFill>
                <a:schemeClr val="accent5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accent5"/>
                </a:solidFill>
              </a:rPr>
              <a:t>At least </a:t>
            </a:r>
            <a:r>
              <a:rPr lang="en-US" b="1" dirty="0">
                <a:solidFill>
                  <a:schemeClr val="accent5"/>
                </a:solidFill>
              </a:rPr>
              <a:t>2 exception handlings</a:t>
            </a:r>
            <a:endParaRPr lang="bg-BG" dirty="0">
              <a:solidFill>
                <a:schemeClr val="accent5"/>
              </a:solidFill>
            </a:endParaRPr>
          </a:p>
          <a:p>
            <a:endParaRPr lang="bg-BG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48880"/>
            <a:ext cx="8783690" cy="3888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398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Ръководител">
  <a:themeElements>
    <a:clrScheme name="Ръководител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Ръководител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Ръководител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428</TotalTime>
  <Words>88</Words>
  <Application>Microsoft Office PowerPoint</Application>
  <PresentationFormat>Презентация на цял екран (4:3)</PresentationFormat>
  <Paragraphs>29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15</vt:i4>
      </vt:variant>
    </vt:vector>
  </HeadingPairs>
  <TitlesOfParts>
    <vt:vector size="16" baseType="lpstr">
      <vt:lpstr>Ръководител</vt:lpstr>
      <vt:lpstr>Презентация на PowerPoint</vt:lpstr>
      <vt:lpstr>Team</vt:lpstr>
      <vt:lpstr>GitHub</vt:lpstr>
      <vt:lpstr>The Game</vt:lpstr>
      <vt:lpstr>General Requirements</vt:lpstr>
      <vt:lpstr>General Requirements</vt:lpstr>
      <vt:lpstr>General Requirements</vt:lpstr>
      <vt:lpstr>General Requirements</vt:lpstr>
      <vt:lpstr>General Requirements</vt:lpstr>
      <vt:lpstr>General Requirements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Aleksandra</dc:creator>
  <cp:lastModifiedBy>Aleksandra</cp:lastModifiedBy>
  <cp:revision>14</cp:revision>
  <dcterms:created xsi:type="dcterms:W3CDTF">2015-03-03T16:55:38Z</dcterms:created>
  <dcterms:modified xsi:type="dcterms:W3CDTF">2015-03-04T08:41:00Z</dcterms:modified>
</cp:coreProperties>
</file>