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71" r:id="rId5"/>
    <p:sldId id="270" r:id="rId6"/>
    <p:sldId id="269" r:id="rId7"/>
    <p:sldId id="268" r:id="rId8"/>
    <p:sldId id="267" r:id="rId9"/>
    <p:sldId id="266" r:id="rId10"/>
    <p:sldId id="260" r:id="rId11"/>
    <p:sldId id="261" r:id="rId12"/>
    <p:sldId id="272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556064" y="2967335"/>
            <a:ext cx="40318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1367964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1300" b="1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TEAM</a:t>
            </a: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 smtClean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 smtClean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41300" b="1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1300" b="1" spc="50" dirty="0" err="1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HobgobliN</a:t>
            </a:r>
            <a:endParaRPr lang="bg-BG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60020"/>
            <a:ext cx="4491286" cy="42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 use of external text file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636912"/>
            <a:ext cx="8352928" cy="120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0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81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600200"/>
          </a:xfrm>
        </p:spPr>
        <p:txBody>
          <a:bodyPr>
            <a:prstTxWarp prst="textButton">
              <a:avLst>
                <a:gd name="adj" fmla="val 12918232"/>
              </a:avLst>
            </a:prstTxWarp>
          </a:bodyPr>
          <a:lstStyle/>
          <a:p>
            <a:r>
              <a:rPr lang="en-US" sz="16600" b="1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End</a:t>
            </a:r>
            <a:r>
              <a:rPr lang="en-US" sz="16600" b="1" spc="50" dirty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16600" b="1" spc="50" dirty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bg-BG" sz="72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17179"/>
            <a:ext cx="3903890" cy="40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Team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7381733" cy="5040560"/>
          </a:xfrm>
        </p:spPr>
      </p:pic>
    </p:spTree>
    <p:extLst>
      <p:ext uri="{BB962C8B-B14F-4D97-AF65-F5344CB8AC3E}">
        <p14:creationId xmlns:p14="http://schemas.microsoft.com/office/powerpoint/2010/main" val="34606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-468560" y="27856"/>
            <a:ext cx="8229600" cy="1600200"/>
          </a:xfrm>
        </p:spPr>
        <p:txBody>
          <a:bodyPr/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GitHub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3284984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</a:rPr>
              <a:t>https://github.com/Team-Hobgoblin</a:t>
            </a:r>
            <a:endParaRPr lang="bg-BG" sz="3200" b="1" u="sng" dirty="0">
              <a:solidFill>
                <a:schemeClr val="accent5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9" y="0"/>
            <a:ext cx="292494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Game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Inspired by the game </a:t>
            </a:r>
            <a:r>
              <a:rPr lang="en-US" b="1" i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Fogger</a:t>
            </a:r>
          </a:p>
          <a:p>
            <a:endParaRPr lang="en-US" b="1" i="1" u="sng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But in our case the frog is not a frog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It’s a smile :D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15583"/>
            <a:ext cx="1872208" cy="189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TelerikAcademy\C#2\proekt\TeamProject\green-frog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39169"/>
            <a:ext cx="2232248" cy="16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веткавица 3"/>
          <p:cNvSpPr/>
          <p:nvPr/>
        </p:nvSpPr>
        <p:spPr>
          <a:xfrm rot="1995715">
            <a:off x="3417363" y="5076338"/>
            <a:ext cx="2241368" cy="945982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3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 multi-dimensional array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643127"/>
            <a:ext cx="8513273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3 one-dimensional arrays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740188"/>
            <a:ext cx="8751912" cy="71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10 methods </a:t>
            </a:r>
            <a:r>
              <a:rPr lang="en-US" dirty="0">
                <a:solidFill>
                  <a:schemeClr val="accent5"/>
                </a:solidFill>
              </a:rPr>
              <a:t>(separating the application’s logic)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93609"/>
            <a:ext cx="8283994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3 existing .NET classes </a:t>
            </a:r>
            <a:r>
              <a:rPr lang="en-US" dirty="0">
                <a:solidFill>
                  <a:schemeClr val="accent5"/>
                </a:solidFill>
              </a:rPr>
              <a:t>(like </a:t>
            </a:r>
            <a:r>
              <a:rPr lang="en-US" i="1" dirty="0" err="1">
                <a:solidFill>
                  <a:schemeClr val="accent5"/>
                </a:solidFill>
              </a:rPr>
              <a:t>System.Math</a:t>
            </a:r>
            <a:r>
              <a:rPr lang="en-US" dirty="0">
                <a:solidFill>
                  <a:schemeClr val="accent5"/>
                </a:solidFill>
              </a:rPr>
              <a:t> or </a:t>
            </a:r>
            <a:r>
              <a:rPr lang="en-US" i="1" dirty="0" err="1">
                <a:solidFill>
                  <a:schemeClr val="accent5"/>
                </a:solidFill>
              </a:rPr>
              <a:t>System.DateTime</a:t>
            </a:r>
            <a:r>
              <a:rPr lang="en-US" dirty="0">
                <a:solidFill>
                  <a:schemeClr val="accent5"/>
                </a:solidFill>
              </a:rPr>
              <a:t>)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22399"/>
            <a:ext cx="6541464" cy="83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9" y="3861048"/>
            <a:ext cx="8663308" cy="863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2 exception handlings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783690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437</TotalTime>
  <Words>90</Words>
  <Application>Microsoft Office PowerPoint</Application>
  <PresentationFormat>Презентация на цял екран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Ръководител</vt:lpstr>
      <vt:lpstr>Презентация на PowerPoint</vt:lpstr>
      <vt:lpstr>Team</vt:lpstr>
      <vt:lpstr>GitHub</vt:lpstr>
      <vt:lpstr>The Game</vt:lpstr>
      <vt:lpstr>General Requirements</vt:lpstr>
      <vt:lpstr>General Requirements</vt:lpstr>
      <vt:lpstr>General Requirements</vt:lpstr>
      <vt:lpstr>General Requirements</vt:lpstr>
      <vt:lpstr>General Requirements</vt:lpstr>
      <vt:lpstr>General Requirements</vt:lpstr>
      <vt:lpstr>Презентация на PowerPoint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Aleksandra</dc:creator>
  <cp:lastModifiedBy>Aleksandra</cp:lastModifiedBy>
  <cp:revision>15</cp:revision>
  <dcterms:created xsi:type="dcterms:W3CDTF">2015-03-03T16:55:38Z</dcterms:created>
  <dcterms:modified xsi:type="dcterms:W3CDTF">2015-03-04T08:50:41Z</dcterms:modified>
</cp:coreProperties>
</file>