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69" r:id="rId4"/>
    <p:sldId id="257" r:id="rId5"/>
    <p:sldId id="259" r:id="rId6"/>
    <p:sldId id="260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CC0000"/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3"/>
            <c:bubble3D val="0"/>
            <c:spPr>
              <a:solidFill>
                <a:schemeClr val="bg2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Introduction</c:v>
                </c:pt>
                <c:pt idx="1">
                  <c:v>App Presentation</c:v>
                </c:pt>
                <c:pt idx="2">
                  <c:v>Code Review</c:v>
                </c:pt>
                <c:pt idx="3">
                  <c:v>Q&amp;A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3836621900377788"/>
          <c:y val="6.6166505415112792E-2"/>
          <c:w val="0.35083934567801361"/>
          <c:h val="0.8755698788351445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4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983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9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4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0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3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042AA3-3D3C-47D1-9A63-CE7506F5AC80}" type="datetimeFigureOut">
              <a:rPr lang="en-US" smtClean="0"/>
              <a:t>24/06/2015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EAE347-583F-4102-8825-6D4CE3D27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0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9594" y="0"/>
            <a:ext cx="3292406" cy="7650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AADC"/>
                </a:solidFill>
              </a:rPr>
              <a:t>Team </a:t>
            </a:r>
            <a:r>
              <a:rPr lang="en-US" dirty="0" err="1" smtClean="0">
                <a:solidFill>
                  <a:srgbClr val="8FAADC"/>
                </a:solidFill>
              </a:rPr>
              <a:t>Hodor</a:t>
            </a:r>
            <a:endParaRPr lang="en-US" dirty="0">
              <a:solidFill>
                <a:srgbClr val="8FAAD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Development final project presentation</a:t>
            </a:r>
            <a:endParaRPr lang="en-US" dirty="0"/>
          </a:p>
        </p:txBody>
      </p:sp>
      <p:pic>
        <p:nvPicPr>
          <p:cNvPr id="1026" name="Picture 2" descr="http://cdn.phys.org/newman/gfx/news/hires/2014/ios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693" cy="9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cademy.mentormate.bg/wp-content/uploads/2015/04/MMAcadem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372" y="63425"/>
            <a:ext cx="2820691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AADC"/>
                </a:solidFill>
              </a:rPr>
              <a:t>Who are we anyways?</a:t>
            </a:r>
            <a:endParaRPr lang="en-US" dirty="0">
              <a:solidFill>
                <a:srgbClr val="8FAA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AADC"/>
                </a:solidFill>
              </a:rPr>
              <a:t>Team </a:t>
            </a:r>
            <a:r>
              <a:rPr lang="en-US" dirty="0" err="1" smtClean="0">
                <a:solidFill>
                  <a:srgbClr val="8FAADC"/>
                </a:solidFill>
              </a:rPr>
              <a:t>Hodor</a:t>
            </a:r>
            <a:endParaRPr lang="en-US" dirty="0">
              <a:solidFill>
                <a:srgbClr val="8FAAD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Preslav Mihaylov</a:t>
            </a:r>
          </a:p>
          <a:p>
            <a:pPr lvl="1"/>
            <a:r>
              <a:rPr lang="en-US" dirty="0" smtClean="0"/>
              <a:t>Student at Software University/Varna Free University</a:t>
            </a:r>
          </a:p>
          <a:p>
            <a:pPr lvl="1"/>
            <a:r>
              <a:rPr lang="en-US" dirty="0" smtClean="0"/>
              <a:t>~2 years of intensive programming experience</a:t>
            </a:r>
          </a:p>
          <a:p>
            <a:pPr lvl="1"/>
            <a:r>
              <a:rPr lang="en-US" dirty="0" smtClean="0"/>
              <a:t>Interests in:</a:t>
            </a:r>
          </a:p>
          <a:p>
            <a:pPr lvl="2"/>
            <a:r>
              <a:rPr lang="en-US" dirty="0" smtClean="0"/>
              <a:t>C#, Java, JavaScript, Linux System Administration, Game programming, Data Structures/Algorithms, Math… </a:t>
            </a:r>
          </a:p>
          <a:p>
            <a:pPr lvl="2"/>
            <a:r>
              <a:rPr lang="en-US" dirty="0" smtClean="0"/>
              <a:t>But mostly iOS nowadays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Engin</a:t>
            </a:r>
            <a:r>
              <a:rPr lang="en-US" dirty="0" smtClean="0"/>
              <a:t> </a:t>
            </a:r>
            <a:r>
              <a:rPr lang="en-US" dirty="0" err="1" smtClean="0"/>
              <a:t>Dzhemil</a:t>
            </a:r>
            <a:endParaRPr lang="en-US" dirty="0" smtClean="0"/>
          </a:p>
          <a:p>
            <a:pPr lvl="1"/>
            <a:r>
              <a:rPr lang="en-US" dirty="0" smtClean="0"/>
              <a:t>Student at New Bulgarian University and Software University</a:t>
            </a:r>
          </a:p>
          <a:p>
            <a:pPr lvl="1"/>
            <a:r>
              <a:rPr lang="en-US" dirty="0" smtClean="0"/>
              <a:t>Started programming 2 years ago</a:t>
            </a:r>
          </a:p>
          <a:p>
            <a:pPr lvl="1"/>
            <a:r>
              <a:rPr lang="en-US" dirty="0" smtClean="0"/>
              <a:t>Interests in:</a:t>
            </a:r>
          </a:p>
          <a:p>
            <a:pPr lvl="2"/>
            <a:r>
              <a:rPr lang="en-US" dirty="0" smtClean="0"/>
              <a:t>Mobile development</a:t>
            </a:r>
          </a:p>
          <a:p>
            <a:pPr lvl="2"/>
            <a:r>
              <a:rPr lang="en-US" dirty="0" smtClean="0"/>
              <a:t>Web development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AutoShape 4" descr="data:image/jpeg;base64,/9j/4AAQSkZJRgABAQAAAQABAAD/2wCEAAkGBxMTEhIQExAQFBQSFBAQFBQQDw8PDxQUFBQWFhQRFBUYHSggGBolHBQUITEhJSk3Li4uFx8zODMsNyguLisBCgoKDg0OGxAQGiwkHCQsLCwsLCwsLCwsLCwsLCwsLCwsLCwsLCwsLCwsLCwsLCwsLCwsLCwsLCwsLCwsLCwsLP/AABEIAHsBmgMBIgACEQEDEQH/xAAcAAABBQEBAQAAAAAAAAAAAAAAAwQFBgcCAQj/xAA9EAABAwIEAwYFAQcBCQAAAAABAAIDBBEFEiExBkFRBxMiYXGBMkKRobFSFCMzYnKSwYIkQ2OissLR4fD/xAAZAQEAAwEBAAAAAAAAAAAAAAAAAQIDBAX/xAAlEQEAAgIDAAIBBAMAAAAAAAAAAQIDERIhMQRBURQiMnETQmH/2gAMAwEAAhEDEQA/ANxQhCAQhCAQhCAQhCAXK6XKAQhCAQhCAQhCAQhcyOsCUHpcvVEGZxKWp5yDYqnOGk4piNpFCAUK7MIQhAIQhBnfa1jk0QhpojlEwkLyPis3KMt+Q1WVSUo3fqeitfaRj7ZqwtZq2Ed0D1dfxke+nsq5nadyuikdKyYE8mgBIvpXn5lJGkadWkLzuSFbRtEOw5/6j9Un+zSN1Dipq68IUaTtFySktObcc1Xmvu8q0VsXhd6FVKnGp9Ss7JSDSlWuTdpSjSoDqO5IABJJsAASSTsAOZT+uwiohAdNTTxB2gMsMkbSegLhv5K9dkODBodXSM8Tjkp8w2b88zfU+EHyd1Wk4rTtnp54ZAC18cgN+Rykhw6EEAg+Sytm1bUNYxTNdvnFpSzCmcbtAU5icuiGRYhN6iK4TgIIUhjRzfIeSdPCZVsVjmHJOYJczbqI/AsnBONimmLnXykWPryKk5qiXEqoNFwy+g5NZzcfMqmMNitk4BoI46dsjbOfJYuPP09FvS2oY3jtNUtG2GNsbRYMAv7KdpZw9gcDcEKjce453EJjaf3klwPIc3KV7PJXGiiDwbgW13tfQ/RZZazNdpx+p+u+E+iwmvN6yf8Aq/wFulefA70KwQPzTzO6vf8Amyyp61ezOtcrwFc1J0skA8rVD6fQhC5khCEIBCEIBCEIBcrpcoBBKFmnavxa+nDYIjZ773I3A8kGjftLNs7fqEo1wOxXzPS4tUE372W5/nctX7PsXnPgmOa+xO/oVXlELcJaEhCFZUJKo+EpVcSjQomEC2XUhOon6hRs4s8qQw4XK5a+6dt4jjtLs2C6QELqcIQhCAXjhcW66L1R+OYxFSxGWV1hs0fM53JoCDAOJKAw1c8Y8RY9wbz31BPsUxiw8uN3vF/0hS9fO6aSSZ3h7xznk8zc3smonY3YC/U6ldUV/KmyD2BugNvVJHMfmBUsWtc28mnTqmMtNHyc4KZINrr0lEkDgLg5h5bpATDbYqsrG+JSFrSbqtwnUnqVMY/Ocgb1KacO4W6pnip2aGRwBJ2a3dzz6AErK8piNuYmkkNaCXE2AaC5xPQAakrS+DuBxHlqK2K7jrHTv2b/ADzD8M+vRW/DMNpaFgbTwtDrWdK4B07/ADc/cegsF1+1Z9b3JPVcGX5O+qu7D8SfbH9CHE3tYDYAAAAcgEpxPX9xQVUpIBET2NvzfIMjB/c4JWkcI4y97gxrRmc55Aa0DmSsj7QeMzWvEMVxTRuu3QtdK+1u8cOQ1Nh53PlOGm1vkX10qLNkrG5IsK7aV6DzzxrkoCmrHJZrlYEzLhRzPA7yKlU2qIbhRMDu99VfOCOJmQQSNeTmbcsHXyHus5pJbHIeSlsLhzyMjvbO4NueV1fHPal43C14RRSYhUmWS+UG7uluTAtSwqzTkAsABZMcKw1kETYmDlqeZ6kqHk4nY2uipmm97hx6HkPVaZP3RMQyr6svEVVkgkd0afwsJwx18zupJ+putW7Sa/JSSW3cMv1WV4Y2zVzUdDypf4l5ZJSnxFLgLRD6cQhC5khCEIBCEIBCEIBcrpcoArEe0ijdJXB1rgNt6arZq6oDGFxNgAs5dGJ5XyHY3A9FW++PTTHrlG0Dg+DNFiQrvgdOGOaottIWDQX/ACpvAoXlwu02Xm0589S9LJNOG4W1mwXq8AXq9R5IXhXMsobqSoKv4lia7JmGY8humhzisetxuneHsyi6jmSmQ5uSlIzZqRiiJ2vOWZrxPmVLetksCsu43x18b2iN5Bvc2UZRcf1DPiAcPcFWmumcTtsiFTuFONWVL+6LS11r67K4qqXE8rWNc9xAa0FzidAANSSsI4n4hdXVDpNRE27YmnkwfMfM7/RXTtox7uqdlGw2fVGzrbiJpGb6mw+qytz8oIHIBq1xx9okhPKXOytubm1lI0tGIxci7/sEjQsDfH8x28lJNqgNXH2C3iFZcdw524KBhvp9UrJibLfNdcQTukPhbpzJOgU6hG3D8Nc3UFMa7Dg8XHhePurE1h2v91zUUlxcEE/dRNU7Z9iDDlLXjUbK19juDvfPNUAaRR90DyzyEE/RrT/cE3k4dkqp4oGgtL3Wc4jRrBq53nYA+9lt/D+DQ0sTYIGBjRqebnO5veebiuLNP+rfH7yVeupHm+4I3H+Qk+HaYySP1sGdfwrtWUYdrbX7prSYeGuJAHiABsLbc1584dWepT5P7Jj7Z32052R0jA93dPMudg+EvZkLHHra5091ldlsvbbF/sdM7m2ot7GJ9/wFjS9HF/F5eTuwC7XNkLVmWaUsxyaZko16nYesKHNSDJE4abqwjK9mUh4T+jn+F43BB9wuKxlwo6gmyOyHY7Ku9SNpr+L2MomFjgZXtDQOhtqT6Ku8IYE6R/7ZKTZrszSd3G+rlEcK4P8AtMwYT4G2c7qR0C06ra1keVtgxg9Bouuupj+3Lb9vSrdqNdmjijB+Ig/RVGB1mLviXExPM3KbtZcfdN53aALliNOlw0XKftjTekjupIKw+i0IQuZIQhCAQhCAQhCAXK6ScjrAnogo3aViJDGwNOrzY26c1HYCzK0XTHiCp76rOujNPfmn8MtgArJWijjaTyU9BCANAqJT4g5puFbsIxASNCromZlJIQglEMy7UcekjkZDG7LcEm26pPDUpdUAuJJ6k3TvtGq89a8fpAaoXCZ8koPstKo+m04c8WCfzyANVawOruBqnOL4gGsOvJW12qzviypz1DtdtFCPK9rajM9zupKbSyqsyvEJzhCt7uqid/NlPut/idcA9QCvmOjns4HoQV9FcM1fe00T+rR+FWRkvbdTkV1NJrZ0QaPVrjf/AKgqfMLfclbF2v4L31I2cDx0zw//AEOID/8AB9ljuIA5wzloStKT0PXv2+q723SdOMxJXk2IMbezbu5E7BaRKswdRwj4nGw+5S4xADRugVedUuebklLxvTkaTYryrPwXw9JWvLnF7KdnxSAWL3c44ydPV3LbfaoYBQOqamGmbf8AePAJG7WDWR3s0H3st0rp2wiOkgaGsY1ubLoGsHwxj+Y2+l+qyy5eMLUpynSHrRBSvEdPExoaLOfq6RxO93m5PLml6KuzOvn06bFRGKQOzZut/uo6mqwHZHXa7odL+Y6ryLZLTbcvWpirwiIaJFOCN0oBzCpUOKFvhJPkVO4Zi4cNVtXLE+sL4LV7hTe3Kf8A2elj5ume/wBmsI/7wseW5dpfCsmIMjlge3vKdsloXaCQOyk5XcneEWB0PULEJ4XMc5j2uY9pyua9pa9p6EHULsxTGnHkiduF0uV0FqoLIIXS9UjkOS0cqQIQCgkQQ4KGxCGxuOSfRS2SlTGHDzSexL8AYtlnZd1gfC5S3aJxVe9NC7T53Dz+UeazlkhjfzCs+FYS0xuqZDcWOUb/APxW2O02jixvWInlKNwtqkL5nJrTnc7alP8AD4uazapCBuULu6SLrlKoPo9CELnSEIQgEIQgEIQgEwxiTLE8+RT9MMZbeJ/oUGRYbcuc87lxJ+qlkwo22zf1H8p4SrJKh6lcErsj99CoB0qVieg1KnmDhdeVkmVjj0BVSwTFy2zXH0Kf4/i4ELrHUgqqGF4/V56mZ193u+ybRvsQfNMa8ObI64OpJ+pSjHq40/huq8AKacV15DSLqP4eqrMTHiWour/SqEum9Q9LjZNahhJsBcqi4pZNVvfZfU5qMD9JIWAMgcw+IELaOxue8Urejv8ACifEL/iNKJYpInbSMcw+4svnjHqUsfYjxNzRn1Bsvo9Y92mYUWVDnW8MlpG9L7OH1/KmkihPdkZ5lRPd3KkKpp5ps4WWkgjYAldki0r1zidt9APU6BTtDUex3CwxtRiEgs1oMUZP6W+KVw9wB/pVlFVmzSbk+K3r/wCrD2XHEjRSYXHSx6ZxFTi29j4pHH1Ad9U3wt/hGmw/C835F93iHb8emqTYpJUB5udD5ptX4VFO2zjtqCDZwPUHklZ5WuNtAgQaXab26Lkn129f0rtZFNB8TTOwfM2wlA/mGzvUJfDMSZIPA7UbtN2vHq06hShnI0tom7qCKXVzcruTm+F49CFWe14mS9Hi72ak31S/EnD0OJw+JvdVDR+6mLD/AGP/AFMP23HnCVVJPDyE8e4Is2Yeo2d9lYsG4lgk8Ped2/Qd3KDG42Hy3+L2W2G81n1lnpFq9Qw3G8HmpZnU87Mr22Ohu1zTs9h5tPX8EWTMLQ+2WtjfJSMaWmWOOXvLEEhrywxtd56PNvPzWeWXqUtyjbyr1420Lr268XquqFyQukIOLpWKWy5yrgtQJ4lBcZgnGDYuRE+Fx/pSTnaLjAMPE1UyO9gTqlbTW24VtWLRqUjTRnQKXb4RZKYph4gmMYN9NE3OqmFjiJOEhAlrqUPo9CELnSEIQgEIQgEIQgE3rGXYQnC5KDK66hMb3nkTf6pIK1cXxhrD1JCqMSsklOwrymebgc09yKQ4coA6a5GjRdARUUlr5SuKjxDKfoVoIpW2tZUbiu0LwdrmyiJQq1dw+15vZMjwo3orHBXNPNOm1TfJSlCUWA5BYKYg4JjlAdICfchOBUBWzDpBkHop2hnWJcCsYfDex8zovMK4KaHOdmOwtcK9Y3UNFvVNKasaDbZclsur627KYotj3pVMb4PJifYi4BtpzT3slhdE6WN29wrZPK0t3CqJxZtNU5hsd1rW2+mF6ajbUFCcXYKKqnc0Ad427ozzuPl99kUPE0EgH7xt/UKSbXxnXOPqtPGT57xKhIuCCCLgg6EEclDluhWscftpy7vA5oe42cNPF5+qzOvp8pI8/stonYiXBTXBeFGpraeHlnEr/wCiPxH72Huot7FYOzqv7nEY3cnMex3o7L/4CrbwaPxzVNdURQX/AITO8Lb83mwNvRv3XNBpoqX20ulpq2KsGsVRG1gLSbh8XxA+oc0j36KP4a7RoszYpszQ4gZyNG35nyXl5cd+fJ6WPLT/ABxXfa+VlGbnz1UScLcx3eRucx/6m/gjYjyKtZeC0O0ItfTX3CZ1GI0zbB5d00je63mSAsZr31LauSZjxFjGCPDPET/xIhcHzLNx7XUlRzQSfw5oyT8uYNf/AGnUJE0If443Me3a7Te3keh9U2lwhjrhzAfUKJ3HsLRqfJP66F7VHOhZbxtDiTpmAumdTBLD/CmlaP0ud3kf9rrgeyUpMQm0ZNA2Q/EDB4XC2ty1xsfqo6lrXcLHU8LQVUTY6ljHFosx7SWTRjfK2QcvI3Hksp454PdQPYQ8yQy37t5ADw4bxvA0vbW4310Flr1BirH6Wex5+V7S258jzVG7YsYjLIKJrg6SOTvpLWOTwFrWHzOcm3QDqvRw271HjzM9PbW9Zkhc3RddjjeroBcXSjQpHVl4Qul4UCEjU44bfkqWPtsbn0STguaN+Wdh66KPsXHHqlk0udotoAmWRdSt1XTCrRCHkei7uvSFwpH0qhCFzJCEIQCEIQCEIQC5K6ScpsCgpfGEuYtb53UA2JSWOy5piOibBWHLWqV4cdllt1CjWp5hptKw+aSL81ZF2w1pZJEB5la63YLEe2F2epjYN7FRAqEGPOGmqlIsf81Xjhbx4rFctUpaBhuKBwvdTreKWxt1NrLJ6fEzGbck6OJd4rdIXKfi3vpN7AbeaXlxwAXus/ck6id1rXK574ItO3Tj+RNI0vT+MLDKN00oYn1cmUb7k9FRYib7rV+yKmzGR56gK9aRWGV8k39P4Ozy4B714Pkiq4HqGtOSqk9FprRZBCttm+b8aw6aKbLKXE8iSSk8YkIZG4Bzm2LZHW0Z0J8lpvaDh7XSRmw5qk11OGeFzQ5j9HNOzm8wrx+UK22zj6gEe4SuBTiOsY4nSxB90riOF9w5rmOvFK5+UW/hkahg11Fkwlw4zPlAOUsgknFtyYxfKpt4mG6cTYNHXUBjc0Ps0TRnfUDl6i491jFN2ZvfMWBxaLi2YHQc7q1dkHHJaRQ1L/C4gQSO+Vx/3Tj0PI9dOi2OWnuCBoeuVpP3CwmNrxbUamFVw/h8QU7ImFzhG0NOYkmw53/wmNThgcbEfVRnHGI1FJ+0GWpdIxkYMTSGRtL5PCxpDAASDqs7wTj6tpWtZnbMwD4akOkI8mvBDh9SPJY2wcvG+P5E19aVNgz4jmYHtPVhIP1HJLRYlUN0cyOTzc0sd9W6fZUPEO1qse0Niip4ergHTO9s2g+hXuHdqVUDaaClmb/K10En9wJH/KqfprfUtf1dZ/lG12lxmN1y+CRltLtIlb/g/ZP6FsQfmDvjGXK4Fr/YOsqvR8b0E3hkZLTE63Le9iv/AFM1+rbKwy8XYaB3n7XEcg+GPO57j0a217qkYbxPcNv8+OY6lPima4gDWxubtItb19Fh/aDiMc9fUSxEFn7uMOGzzGxrHPHUXBAPMAKOxnHJZ5qiUPkYyokfIYmyPDLOOgc0Gzja11FhduPHxnbgy5eUadouvEALdi6almhJsCVUoC8K9JXBKAATasFi13Qgp2xJ1zLtUT4LLG7M1ruoC4dom2BzZogOmieOCsFI3XC8sko3WS+dSPpFCELmSEIQgEIQgEIQgE2rX2aU5UdjR/dn0KDP6h+aR7vMrq6QjSysOo0+pG+NvqExi3UhSfG31CC9M2Hosm4kwt02JNNrtDXflay3b2Vciib+1E2F7b+6iBWsV4VDYXOts0nbyWOcz6lfTWPtHcSf0O/C+Z5Pid6n8qYSY1YXVC5eVC5pDqglim8jbkAc0uNkthbQZRdRM6jaaxudJ3h/hfOASPstV4HwQU7TYWubqN4aYMo0V2om6LKl5s1zY4p4coQhaMGc9pNV3b4yeZIVErKrvCD0Wn9odFG+Il7Acuo3BB9lk0Q/KtAcd0HsyO5HO02uQ7pfoVU8eLo5WkXBBF7EjTUEaclbolGVsLXVLg4A/ur69eqv/wAElT8MsexsrW6OAcLbai6vEHGE9PAO+fCWsAHeTAh1h1IPiP3WWVHElVDS93FMWtbmDQGRkgA9SLqmzVskxDpZHyH+d7nW9AdvZY67TtbeM+Kn4jOX6iGMiwtlD3AWDrchbYKtyHVPZmBrWgCwsCmT1prSHiUYVwumqQqheBeqQIKAvSg9C6AXASjVMIKNXS5C9KkBK5XqEHTF1I24XLEoEHfDsli5imioDDP4yn5d1MeDlzV5dKclyp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http://www.adinathglobal.com/wp-content/uploads/2013/10/About-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2381733" cy="71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8FAADC"/>
                </a:solidFill>
              </a:rPr>
              <a:t>Agenda</a:t>
            </a:r>
            <a:endParaRPr lang="en-US" sz="6000" dirty="0">
              <a:solidFill>
                <a:srgbClr val="8FAADC"/>
              </a:solidFill>
            </a:endParaRPr>
          </a:p>
        </p:txBody>
      </p:sp>
      <p:graphicFrame>
        <p:nvGraphicFramePr>
          <p:cNvPr id="38" name="Content Placeholder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768562"/>
              </p:ext>
            </p:extLst>
          </p:nvPr>
        </p:nvGraphicFramePr>
        <p:xfrm>
          <a:off x="1225297" y="1713675"/>
          <a:ext cx="9555479" cy="4796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7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AADC"/>
                </a:solidFill>
              </a:rPr>
              <a:t>So we decided to create a news app</a:t>
            </a:r>
            <a:endParaRPr lang="en-US" dirty="0">
              <a:solidFill>
                <a:srgbClr val="8FAA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AADC"/>
                </a:solidFill>
              </a:rPr>
              <a:t>But that is too common, right?</a:t>
            </a:r>
            <a:endParaRPr lang="en-US" dirty="0">
              <a:solidFill>
                <a:srgbClr val="8FAA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AADC"/>
                </a:solidFill>
              </a:rPr>
              <a:t>Any hints on </a:t>
            </a:r>
            <a:br>
              <a:rPr lang="en-US" dirty="0" smtClean="0">
                <a:solidFill>
                  <a:srgbClr val="8FAADC"/>
                </a:solidFill>
              </a:rPr>
            </a:br>
            <a:r>
              <a:rPr lang="en-US" dirty="0" smtClean="0">
                <a:solidFill>
                  <a:srgbClr val="8FAADC"/>
                </a:solidFill>
              </a:rPr>
              <a:t>‘</a:t>
            </a:r>
            <a:r>
              <a:rPr lang="en-US" dirty="0" err="1" smtClean="0">
                <a:solidFill>
                  <a:srgbClr val="8FAADC"/>
                </a:solidFill>
              </a:rPr>
              <a:t>Valar</a:t>
            </a:r>
            <a:r>
              <a:rPr lang="en-US" dirty="0" smtClean="0">
                <a:solidFill>
                  <a:srgbClr val="8FAADC"/>
                </a:solidFill>
              </a:rPr>
              <a:t> </a:t>
            </a:r>
            <a:r>
              <a:rPr lang="en-US" dirty="0" err="1" smtClean="0">
                <a:solidFill>
                  <a:srgbClr val="8FAADC"/>
                </a:solidFill>
              </a:rPr>
              <a:t>Morghulis</a:t>
            </a:r>
            <a:r>
              <a:rPr lang="en-US" dirty="0" smtClean="0">
                <a:solidFill>
                  <a:srgbClr val="8FAADC"/>
                </a:solidFill>
              </a:rPr>
              <a:t>’?</a:t>
            </a:r>
            <a:endParaRPr lang="en-US" dirty="0">
              <a:solidFill>
                <a:srgbClr val="8FAADC"/>
              </a:solidFill>
            </a:endParaRPr>
          </a:p>
        </p:txBody>
      </p:sp>
      <p:pic>
        <p:nvPicPr>
          <p:cNvPr id="3076" name="Picture 4" descr="http://image-cdn.zap2it.com/photogallery/images/zap-game-of-thrones-actors-on-the-big-screen-p-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07" y="4043852"/>
            <a:ext cx="4325605" cy="243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8FAADC"/>
                </a:solidFill>
              </a:rPr>
              <a:t>Westeros News</a:t>
            </a:r>
            <a:endParaRPr lang="en-US" sz="6000" dirty="0">
              <a:solidFill>
                <a:srgbClr val="8FAAD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The news and gossips about Game of Thrones in one app</a:t>
            </a:r>
          </a:p>
          <a:p>
            <a:pPr lvl="1"/>
            <a:r>
              <a:rPr lang="en-US" sz="2800" dirty="0"/>
              <a:t>Who has died this time?</a:t>
            </a:r>
          </a:p>
          <a:p>
            <a:pPr lvl="1"/>
            <a:r>
              <a:rPr lang="en-US" sz="2800" dirty="0"/>
              <a:t>Where the hell is Gendry?</a:t>
            </a:r>
          </a:p>
          <a:p>
            <a:pPr lvl="1"/>
            <a:r>
              <a:rPr lang="en-US" sz="2800" dirty="0"/>
              <a:t>Is Brienne a man or woman?</a:t>
            </a:r>
          </a:p>
          <a:p>
            <a:pPr lvl="1"/>
            <a:r>
              <a:rPr lang="en-US" sz="2800" dirty="0"/>
              <a:t>Has Jon Snow died for real?</a:t>
            </a:r>
          </a:p>
          <a:p>
            <a:pPr lvl="1"/>
            <a:r>
              <a:rPr lang="en-US" sz="2800" dirty="0"/>
              <a:t>All this and many more</a:t>
            </a:r>
            <a:r>
              <a:rPr lang="en-US" sz="2800" dirty="0" smtClean="0"/>
              <a:t>…</a:t>
            </a:r>
            <a:endParaRPr lang="en-US" sz="2600" dirty="0" smtClean="0"/>
          </a:p>
        </p:txBody>
      </p:sp>
      <p:pic>
        <p:nvPicPr>
          <p:cNvPr id="2052" name="Picture 4" descr="http://i.imgur.com/iRhI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661" y="4328808"/>
            <a:ext cx="4496339" cy="25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FAADC"/>
                </a:solidFill>
              </a:rPr>
              <a:t>Let’s dig in!</a:t>
            </a:r>
            <a:endParaRPr lang="en-US" dirty="0">
              <a:solidFill>
                <a:srgbClr val="8FAAD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128</TotalTime>
  <Words>146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Team Hodor</vt:lpstr>
      <vt:lpstr>Who are we anyways?</vt:lpstr>
      <vt:lpstr>Team Hodor</vt:lpstr>
      <vt:lpstr>Agenda</vt:lpstr>
      <vt:lpstr>So we decided to create a news app</vt:lpstr>
      <vt:lpstr>But that is too common, right?</vt:lpstr>
      <vt:lpstr>Any hints on  ‘Valar Morghulis’?</vt:lpstr>
      <vt:lpstr>Westeros News</vt:lpstr>
      <vt:lpstr>Let’s dig in!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Hodor</dc:title>
  <dc:creator>mihaylov</dc:creator>
  <cp:lastModifiedBy>mihaylov</cp:lastModifiedBy>
  <cp:revision>11</cp:revision>
  <dcterms:created xsi:type="dcterms:W3CDTF">2015-06-24T08:34:42Z</dcterms:created>
  <dcterms:modified xsi:type="dcterms:W3CDTF">2015-06-24T14:08:58Z</dcterms:modified>
</cp:coreProperties>
</file>