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진행률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E-49C0-A9F7-A26D4394F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9679664"/>
        <c:axId val="27430780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진행률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BBE-49C0-A9F7-A26D4394F1E9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진행률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BBE-49C0-A9F7-A26D4394F1E9}"/>
                  </c:ext>
                </c:extLst>
              </c15:ser>
            </c15:filteredBarSeries>
          </c:ext>
        </c:extLst>
      </c:barChart>
      <c:catAx>
        <c:axId val="26967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4307808"/>
        <c:crosses val="autoZero"/>
        <c:auto val="1"/>
        <c:lblAlgn val="ctr"/>
        <c:lblOffset val="100"/>
        <c:noMultiLvlLbl val="0"/>
      </c:catAx>
      <c:valAx>
        <c:axId val="27430780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967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157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9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3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66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3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4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2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8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4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DFF3F7E-1C63-4E5F-B6B3-78F38FF8DF2C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C694BE4-CC54-4CAB-A847-EFCFD8E05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2" y="1765738"/>
            <a:ext cx="9418320" cy="2349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dirty="0" smtClean="0">
                <a:latin typeface="+mj-ea"/>
              </a:rPr>
              <a:t>프로젝트 진행 보고서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(  17. 11. 13 ~ 17. 11. 17 )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1872" y="3943350"/>
            <a:ext cx="9418320" cy="2548890"/>
          </a:xfrm>
        </p:spPr>
        <p:txBody>
          <a:bodyPr>
            <a:normAutofit/>
          </a:bodyPr>
          <a:lstStyle/>
          <a:p>
            <a:pPr algn="r"/>
            <a:endParaRPr lang="en-US" altLang="ko-KR" dirty="0" smtClean="0">
              <a:latin typeface="+mn-ea"/>
            </a:endParaRPr>
          </a:p>
          <a:p>
            <a:pPr algn="r"/>
            <a:r>
              <a:rPr lang="ko-KR" altLang="en-US" dirty="0" smtClean="0">
                <a:latin typeface="+mn-ea"/>
              </a:rPr>
              <a:t>팀원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서석우</a:t>
            </a:r>
            <a:endParaRPr lang="en-US" altLang="ko-KR" dirty="0">
              <a:latin typeface="+mn-ea"/>
            </a:endParaRPr>
          </a:p>
          <a:p>
            <a:pPr algn="r"/>
            <a:r>
              <a:rPr lang="ko-KR" altLang="en-US" dirty="0" err="1" smtClean="0">
                <a:latin typeface="+mn-ea"/>
              </a:rPr>
              <a:t>조계진</a:t>
            </a:r>
            <a:endParaRPr lang="en-US" altLang="ko-KR" dirty="0" smtClean="0">
              <a:latin typeface="+mn-ea"/>
            </a:endParaRPr>
          </a:p>
          <a:p>
            <a:pPr algn="r"/>
            <a:r>
              <a:rPr lang="ko-KR" altLang="en-US" dirty="0" smtClean="0">
                <a:latin typeface="+mn-ea"/>
              </a:rPr>
              <a:t>이동규</a:t>
            </a:r>
            <a:endParaRPr lang="en-US" altLang="ko-KR" dirty="0" smtClean="0">
              <a:latin typeface="+mn-ea"/>
            </a:endParaRPr>
          </a:p>
          <a:p>
            <a:pPr algn="r"/>
            <a:r>
              <a:rPr lang="ko-KR" altLang="en-US" dirty="0" smtClean="0">
                <a:latin typeface="+mn-ea"/>
              </a:rPr>
              <a:t>김경수</a:t>
            </a:r>
            <a:endParaRPr lang="en-US" altLang="ko-KR" dirty="0" smtClean="0">
              <a:latin typeface="+mn-ea"/>
            </a:endParaRPr>
          </a:p>
          <a:p>
            <a:pPr algn="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022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현 진행 사항</a:t>
            </a:r>
            <a:endParaRPr lang="en-US" altLang="ko-KR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차주 예정 사항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51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현 진행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진행률 </a:t>
            </a:r>
            <a:r>
              <a:rPr lang="en-US" altLang="ko-KR" dirty="0" smtClean="0">
                <a:latin typeface="+mn-ea"/>
              </a:rPr>
              <a:t>( 20% )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세부 사항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세부 페이지 설계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적용 기술 연구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테스트 </a:t>
            </a:r>
            <a:r>
              <a:rPr lang="en-US" altLang="ko-KR" dirty="0" smtClean="0">
                <a:latin typeface="+mn-ea"/>
              </a:rPr>
              <a:t>( html, </a:t>
            </a:r>
            <a:r>
              <a:rPr lang="en-US" altLang="ko-KR" dirty="0" err="1" smtClean="0">
                <a:latin typeface="+mn-ea"/>
              </a:rPr>
              <a:t>junit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지도 </a:t>
            </a:r>
            <a:r>
              <a:rPr lang="en-US" altLang="ko-KR" dirty="0" smtClean="0">
                <a:latin typeface="+mn-ea"/>
              </a:rPr>
              <a:t>API </a:t>
            </a:r>
            <a:r>
              <a:rPr lang="ko-KR" altLang="en-US" dirty="0" smtClean="0">
                <a:latin typeface="+mn-ea"/>
              </a:rPr>
              <a:t>등 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DB </a:t>
            </a:r>
            <a:r>
              <a:rPr lang="ko-KR" altLang="en-US" dirty="0" smtClean="0">
                <a:latin typeface="+mn-ea"/>
              </a:rPr>
              <a:t>설계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750122"/>
              </p:ext>
            </p:extLst>
          </p:nvPr>
        </p:nvGraphicFramePr>
        <p:xfrm>
          <a:off x="1261872" y="2417444"/>
          <a:ext cx="7467918" cy="112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49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>
                <a:latin typeface="+mj-ea"/>
              </a:rPr>
              <a:t>차주 예정 </a:t>
            </a:r>
            <a:r>
              <a:rPr lang="ko-KR" altLang="en-US" dirty="0" smtClean="0">
                <a:latin typeface="+mj-ea"/>
              </a:rPr>
              <a:t>사항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진행률 예정 </a:t>
            </a:r>
            <a:r>
              <a:rPr lang="en-US" altLang="ko-KR" dirty="0" smtClean="0">
                <a:latin typeface="+mn-ea"/>
              </a:rPr>
              <a:t>( </a:t>
            </a:r>
            <a:r>
              <a:rPr lang="ko-KR" altLang="en-US" dirty="0" smtClean="0">
                <a:latin typeface="+mn-ea"/>
              </a:rPr>
              <a:t>→ </a:t>
            </a:r>
            <a:r>
              <a:rPr lang="en-US" altLang="ko-KR" dirty="0" smtClean="0">
                <a:latin typeface="+mn-ea"/>
              </a:rPr>
              <a:t>50% 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세부사항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Spring – maven </a:t>
            </a:r>
            <a:r>
              <a:rPr lang="ko-KR" altLang="en-US" dirty="0" smtClean="0">
                <a:latin typeface="+mn-ea"/>
              </a:rPr>
              <a:t>세팅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프로토</a:t>
            </a:r>
            <a:r>
              <a:rPr lang="ko-KR" altLang="en-US" dirty="0" smtClean="0">
                <a:latin typeface="+mn-ea"/>
              </a:rPr>
              <a:t> 타입 작성 </a:t>
            </a:r>
            <a:r>
              <a:rPr lang="en-US" altLang="ko-KR" dirty="0" smtClean="0">
                <a:latin typeface="+mn-ea"/>
              </a:rPr>
              <a:t>( </a:t>
            </a:r>
            <a:r>
              <a:rPr lang="ko-KR" altLang="en-US" dirty="0" smtClean="0">
                <a:latin typeface="+mn-ea"/>
              </a:rPr>
              <a:t>기본 </a:t>
            </a:r>
            <a:r>
              <a:rPr lang="en-US" altLang="ko-KR" dirty="0" smtClean="0">
                <a:latin typeface="+mn-ea"/>
              </a:rPr>
              <a:t>form / </a:t>
            </a:r>
            <a:r>
              <a:rPr lang="en-US" altLang="ko-KR" dirty="0" err="1" smtClean="0">
                <a:latin typeface="+mn-ea"/>
              </a:rPr>
              <a:t>ui</a:t>
            </a:r>
            <a:r>
              <a:rPr lang="en-US" altLang="ko-KR" dirty="0" smtClean="0">
                <a:latin typeface="+mn-ea"/>
              </a:rPr>
              <a:t> 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구현 및 테스트 </a:t>
            </a:r>
            <a:r>
              <a:rPr lang="en-US" altLang="ko-KR" dirty="0" smtClean="0">
                <a:latin typeface="+mn-ea"/>
              </a:rPr>
              <a:t>( </a:t>
            </a:r>
            <a:r>
              <a:rPr lang="ko-KR" altLang="en-US" dirty="0" smtClean="0">
                <a:latin typeface="+mn-ea"/>
              </a:rPr>
              <a:t>→ </a:t>
            </a:r>
            <a:r>
              <a:rPr lang="en-US" altLang="ko-KR" dirty="0" smtClean="0">
                <a:latin typeface="+mn-ea"/>
              </a:rPr>
              <a:t>15% 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46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55128" y="1825003"/>
            <a:ext cx="1211659" cy="4041648"/>
          </a:xfrm>
        </p:spPr>
        <p:txBody>
          <a:bodyPr>
            <a:normAutofit/>
          </a:bodyPr>
          <a:lstStyle/>
          <a:p>
            <a:r>
              <a:rPr lang="en-US" altLang="ko-KR" sz="19900" dirty="0" smtClean="0">
                <a:latin typeface="+mj-ea"/>
              </a:rPr>
              <a:t>.</a:t>
            </a:r>
            <a:endParaRPr lang="ko-KR" altLang="en-US" sz="199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79805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13</TotalTime>
  <Words>85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Schoolbook</vt:lpstr>
      <vt:lpstr>Wingdings 2</vt:lpstr>
      <vt:lpstr>View</vt:lpstr>
      <vt:lpstr>프로젝트 진행 보고서 (  17. 11. 13 ~ 17. 11. 17 )</vt:lpstr>
      <vt:lpstr>목 차 </vt:lpstr>
      <vt:lpstr>1. 현 진행 사항</vt:lpstr>
      <vt:lpstr>2. 차주 예정 사항</vt:lpstr>
      <vt:lpstr>.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진행 보고서</dc:title>
  <dc:creator>IT76</dc:creator>
  <cp:lastModifiedBy>IT76</cp:lastModifiedBy>
  <cp:revision>2</cp:revision>
  <dcterms:created xsi:type="dcterms:W3CDTF">2017-11-17T01:04:10Z</dcterms:created>
  <dcterms:modified xsi:type="dcterms:W3CDTF">2017-11-17T01:17:41Z</dcterms:modified>
</cp:coreProperties>
</file>