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39"/>
    <a:srgbClr val="E75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095-52F3-40D8-8435-85D870A45A84}" type="datetimeFigureOut">
              <a:rPr lang="bg-BG" smtClean="0"/>
              <a:t>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CC5-7AB3-4DF1-9BFB-5AA465EF24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175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095-52F3-40D8-8435-85D870A45A84}" type="datetimeFigureOut">
              <a:rPr lang="bg-BG" smtClean="0"/>
              <a:t>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CC5-7AB3-4DF1-9BFB-5AA465EF24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092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095-52F3-40D8-8435-85D870A45A84}" type="datetimeFigureOut">
              <a:rPr lang="bg-BG" smtClean="0"/>
              <a:t>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CC5-7AB3-4DF1-9BFB-5AA465EF24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577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095-52F3-40D8-8435-85D870A45A84}" type="datetimeFigureOut">
              <a:rPr lang="bg-BG" smtClean="0"/>
              <a:t>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CC5-7AB3-4DF1-9BFB-5AA465EF24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729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095-52F3-40D8-8435-85D870A45A84}" type="datetimeFigureOut">
              <a:rPr lang="bg-BG" smtClean="0"/>
              <a:t>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CC5-7AB3-4DF1-9BFB-5AA465EF24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987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095-52F3-40D8-8435-85D870A45A84}" type="datetimeFigureOut">
              <a:rPr lang="bg-BG" smtClean="0"/>
              <a:t>8.12.2014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CC5-7AB3-4DF1-9BFB-5AA465EF24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545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095-52F3-40D8-8435-85D870A45A84}" type="datetimeFigureOut">
              <a:rPr lang="bg-BG" smtClean="0"/>
              <a:t>8.12.2014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CC5-7AB3-4DF1-9BFB-5AA465EF24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95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095-52F3-40D8-8435-85D870A45A84}" type="datetimeFigureOut">
              <a:rPr lang="bg-BG" smtClean="0"/>
              <a:t>8.12.2014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CC5-7AB3-4DF1-9BFB-5AA465EF24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408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095-52F3-40D8-8435-85D870A45A84}" type="datetimeFigureOut">
              <a:rPr lang="bg-BG" smtClean="0"/>
              <a:t>8.12.2014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CC5-7AB3-4DF1-9BFB-5AA465EF24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948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095-52F3-40D8-8435-85D870A45A84}" type="datetimeFigureOut">
              <a:rPr lang="bg-BG" smtClean="0"/>
              <a:t>8.12.2014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CC5-7AB3-4DF1-9BFB-5AA465EF24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23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095-52F3-40D8-8435-85D870A45A84}" type="datetimeFigureOut">
              <a:rPr lang="bg-BG" smtClean="0"/>
              <a:t>8.12.2014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CC5-7AB3-4DF1-9BFB-5AA465EF24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997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B095-52F3-40D8-8435-85D870A45A84}" type="datetimeFigureOut">
              <a:rPr lang="bg-BG" smtClean="0"/>
              <a:t>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4CC5-7AB3-4DF1-9BFB-5AA465EF24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118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Team-House-Frey/House-Frey-Foru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burlakova.softuni-friends.org/house-frey/index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251520" y="332656"/>
            <a:ext cx="8640960" cy="6192688"/>
          </a:xfrm>
          <a:prstGeom prst="rect">
            <a:avLst/>
          </a:prstGeom>
          <a:solidFill>
            <a:srgbClr val="333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ound Diagonal Corner Rectangle 6"/>
          <p:cNvSpPr/>
          <p:nvPr/>
        </p:nvSpPr>
        <p:spPr>
          <a:xfrm>
            <a:off x="251520" y="1700808"/>
            <a:ext cx="8640960" cy="2088232"/>
          </a:xfrm>
          <a:prstGeom prst="round2DiagRect">
            <a:avLst/>
          </a:prstGeom>
          <a:solidFill>
            <a:srgbClr val="E7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440369" y="1988840"/>
            <a:ext cx="8208912" cy="1512168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75000"/>
                </a:schemeClr>
              </a:gs>
              <a:gs pos="35000">
                <a:schemeClr val="accent6">
                  <a:tint val="37000"/>
                  <a:satMod val="300000"/>
                  <a:alpha val="75000"/>
                </a:schemeClr>
              </a:gs>
              <a:gs pos="100000">
                <a:schemeClr val="accent6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Georgia" panose="02040502050405020303" pitchFamily="18" charset="0"/>
              </a:rPr>
              <a:t>Team ”House Frey”</a:t>
            </a:r>
            <a:endParaRPr lang="bg-BG" sz="60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178950"/>
            <a:ext cx="6552727" cy="16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4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251520" y="332656"/>
            <a:ext cx="8640960" cy="6192688"/>
          </a:xfrm>
          <a:prstGeom prst="rect">
            <a:avLst/>
          </a:prstGeom>
          <a:solidFill>
            <a:srgbClr val="333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ound Diagonal Corner Rectangle 6"/>
          <p:cNvSpPr/>
          <p:nvPr/>
        </p:nvSpPr>
        <p:spPr>
          <a:xfrm>
            <a:off x="251520" y="345945"/>
            <a:ext cx="8640960" cy="1440160"/>
          </a:xfrm>
          <a:prstGeom prst="round2DiagRect">
            <a:avLst/>
          </a:prstGeom>
          <a:solidFill>
            <a:srgbClr val="E7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67544" y="1988840"/>
            <a:ext cx="8208912" cy="432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bg-BG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Звезделин Димитров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bg-BG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Габриела </a:t>
            </a:r>
            <a:r>
              <a:rPr lang="bg-BG" sz="36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Бурлакова</a:t>
            </a:r>
            <a:endParaRPr lang="bg-BG" sz="3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bg-BG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Петко Петков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bg-BG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Венцислав </a:t>
            </a:r>
            <a:r>
              <a:rPr lang="bg-BG" sz="36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Гендов</a:t>
            </a:r>
            <a:endParaRPr lang="bg-BG" sz="3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bg-BG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Георги Ангелов</a:t>
            </a:r>
          </a:p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48680"/>
            <a:ext cx="8208912" cy="1008112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75000"/>
                </a:schemeClr>
              </a:gs>
              <a:gs pos="35000">
                <a:schemeClr val="accent6">
                  <a:tint val="37000"/>
                  <a:satMod val="300000"/>
                  <a:alpha val="75000"/>
                </a:schemeClr>
              </a:gs>
              <a:gs pos="100000">
                <a:schemeClr val="accent6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4800" dirty="0" smtClean="0"/>
              <a:t>Членове на екипа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122992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251520" y="332656"/>
            <a:ext cx="8640960" cy="6192688"/>
          </a:xfrm>
          <a:prstGeom prst="rect">
            <a:avLst/>
          </a:prstGeom>
          <a:solidFill>
            <a:srgbClr val="333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ound Diagonal Corner Rectangle 6"/>
          <p:cNvSpPr/>
          <p:nvPr/>
        </p:nvSpPr>
        <p:spPr>
          <a:xfrm>
            <a:off x="251520" y="345945"/>
            <a:ext cx="8640960" cy="1440160"/>
          </a:xfrm>
          <a:prstGeom prst="round2DiagRect">
            <a:avLst/>
          </a:prstGeom>
          <a:solidFill>
            <a:srgbClr val="E7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67544" y="1988840"/>
            <a:ext cx="8208912" cy="432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bg-BG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Задание – форум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bg-BG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Функционалност: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bg-BG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Преглед на въпроси и категории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bg-BG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Регистрация на потребители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bg-BG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Създаване на нови въпроси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bg-BG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Добавяне на отговор към въпрос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bg-BG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Брояч за посещенията на всяка тема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bg-BG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Търсене по зададен критерий</a:t>
            </a:r>
          </a:p>
          <a:p>
            <a:pPr algn="ctr"/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48680"/>
            <a:ext cx="8208912" cy="1008112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75000"/>
                </a:schemeClr>
              </a:gs>
              <a:gs pos="35000">
                <a:schemeClr val="accent6">
                  <a:tint val="37000"/>
                  <a:satMod val="300000"/>
                  <a:alpha val="75000"/>
                </a:schemeClr>
              </a:gs>
              <a:gs pos="100000">
                <a:schemeClr val="accent6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4800" dirty="0" smtClean="0"/>
              <a:t>Проект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405952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251520" y="332656"/>
            <a:ext cx="8640960" cy="6192688"/>
          </a:xfrm>
          <a:prstGeom prst="rect">
            <a:avLst/>
          </a:prstGeom>
          <a:solidFill>
            <a:srgbClr val="333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ound Diagonal Corner Rectangle 6"/>
          <p:cNvSpPr/>
          <p:nvPr/>
        </p:nvSpPr>
        <p:spPr>
          <a:xfrm>
            <a:off x="251520" y="345945"/>
            <a:ext cx="8640960" cy="1440160"/>
          </a:xfrm>
          <a:prstGeom prst="round2DiagRect">
            <a:avLst/>
          </a:prstGeom>
          <a:solidFill>
            <a:srgbClr val="E7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67544" y="1988840"/>
            <a:ext cx="8208912" cy="432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Front-end</a:t>
            </a:r>
          </a:p>
          <a:p>
            <a:pPr algn="ctr"/>
            <a:endParaRPr lang="en-US" sz="3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HTML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CSS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JavaScript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bg-BG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Външни библиотеки - </a:t>
            </a:r>
            <a:r>
              <a:rPr lang="en-US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jQuery</a:t>
            </a:r>
            <a:endParaRPr lang="bg-BG" sz="3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48680"/>
            <a:ext cx="8208912" cy="1008112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75000"/>
                </a:schemeClr>
              </a:gs>
              <a:gs pos="35000">
                <a:schemeClr val="accent6">
                  <a:tint val="37000"/>
                  <a:satMod val="300000"/>
                  <a:alpha val="75000"/>
                </a:schemeClr>
              </a:gs>
              <a:gs pos="100000">
                <a:schemeClr val="accent6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4800" dirty="0" smtClean="0"/>
              <a:t>Проект - технологии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1231865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251520" y="332656"/>
            <a:ext cx="8640960" cy="6192688"/>
          </a:xfrm>
          <a:prstGeom prst="rect">
            <a:avLst/>
          </a:prstGeom>
          <a:solidFill>
            <a:srgbClr val="333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ound Diagonal Corner Rectangle 6"/>
          <p:cNvSpPr/>
          <p:nvPr/>
        </p:nvSpPr>
        <p:spPr>
          <a:xfrm>
            <a:off x="251520" y="345945"/>
            <a:ext cx="8640960" cy="1440160"/>
          </a:xfrm>
          <a:prstGeom prst="round2DiagRect">
            <a:avLst/>
          </a:prstGeom>
          <a:solidFill>
            <a:srgbClr val="E7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67544" y="1988840"/>
            <a:ext cx="8208912" cy="432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Back</a:t>
            </a:r>
            <a:r>
              <a:rPr lang="en-US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-end</a:t>
            </a:r>
          </a:p>
          <a:p>
            <a:pPr algn="ctr"/>
            <a:endParaRPr lang="en-US" sz="3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Parse.com – REST API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jQuery - Ajax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548680"/>
            <a:ext cx="8208912" cy="1008112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75000"/>
                </a:schemeClr>
              </a:gs>
              <a:gs pos="35000">
                <a:schemeClr val="accent6">
                  <a:tint val="37000"/>
                  <a:satMod val="300000"/>
                  <a:alpha val="75000"/>
                </a:schemeClr>
              </a:gs>
              <a:gs pos="100000">
                <a:schemeClr val="accent6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4800" dirty="0" smtClean="0"/>
              <a:t>Проект - технологии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219893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251520" y="332656"/>
            <a:ext cx="8640960" cy="6192688"/>
          </a:xfrm>
          <a:prstGeom prst="rect">
            <a:avLst/>
          </a:prstGeom>
          <a:solidFill>
            <a:srgbClr val="333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ound Diagonal Corner Rectangle 6"/>
          <p:cNvSpPr/>
          <p:nvPr/>
        </p:nvSpPr>
        <p:spPr>
          <a:xfrm>
            <a:off x="251520" y="345945"/>
            <a:ext cx="8640960" cy="1440160"/>
          </a:xfrm>
          <a:prstGeom prst="round2DiagRect">
            <a:avLst/>
          </a:prstGeom>
          <a:solidFill>
            <a:srgbClr val="E7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67544" y="1988840"/>
            <a:ext cx="8208912" cy="432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48680"/>
            <a:ext cx="8208912" cy="1008112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75000"/>
                </a:schemeClr>
              </a:gs>
              <a:gs pos="35000">
                <a:schemeClr val="accent6">
                  <a:tint val="37000"/>
                  <a:satMod val="300000"/>
                  <a:alpha val="75000"/>
                </a:schemeClr>
              </a:gs>
              <a:gs pos="100000">
                <a:schemeClr val="accent6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4800" dirty="0" smtClean="0"/>
              <a:t>Проект – </a:t>
            </a:r>
            <a:r>
              <a:rPr lang="en-US" sz="4800" dirty="0" smtClean="0"/>
              <a:t>Source code</a:t>
            </a:r>
            <a:endParaRPr lang="bg-BG" sz="4800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81" y="2564904"/>
            <a:ext cx="4021038" cy="26806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632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251520" y="332656"/>
            <a:ext cx="8640960" cy="6192688"/>
          </a:xfrm>
          <a:prstGeom prst="rect">
            <a:avLst/>
          </a:prstGeom>
          <a:solidFill>
            <a:srgbClr val="333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ound Diagonal Corner Rectangle 6"/>
          <p:cNvSpPr/>
          <p:nvPr/>
        </p:nvSpPr>
        <p:spPr>
          <a:xfrm>
            <a:off x="251520" y="345945"/>
            <a:ext cx="8640960" cy="1440160"/>
          </a:xfrm>
          <a:prstGeom prst="round2DiagRect">
            <a:avLst/>
          </a:prstGeom>
          <a:solidFill>
            <a:srgbClr val="E7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67544" y="1988840"/>
            <a:ext cx="8208912" cy="432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48680"/>
            <a:ext cx="8208912" cy="1008112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75000"/>
                </a:schemeClr>
              </a:gs>
              <a:gs pos="35000">
                <a:schemeClr val="accent6">
                  <a:tint val="37000"/>
                  <a:satMod val="300000"/>
                  <a:alpha val="75000"/>
                </a:schemeClr>
              </a:gs>
              <a:gs pos="100000">
                <a:schemeClr val="accent6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4800" dirty="0" smtClean="0"/>
              <a:t>Проект – </a:t>
            </a:r>
            <a:r>
              <a:rPr lang="en-US" sz="4800" dirty="0" smtClean="0"/>
              <a:t>Demo</a:t>
            </a:r>
            <a:endParaRPr lang="bg-BG" sz="4800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50" y="2966514"/>
            <a:ext cx="5911700" cy="20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251520" y="332656"/>
            <a:ext cx="8640960" cy="6192688"/>
          </a:xfrm>
          <a:prstGeom prst="rect">
            <a:avLst/>
          </a:prstGeom>
          <a:solidFill>
            <a:srgbClr val="333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ound Diagonal Corner Rectangle 6"/>
          <p:cNvSpPr/>
          <p:nvPr/>
        </p:nvSpPr>
        <p:spPr>
          <a:xfrm>
            <a:off x="251520" y="345945"/>
            <a:ext cx="8640960" cy="1440160"/>
          </a:xfrm>
          <a:prstGeom prst="round2DiagRect">
            <a:avLst/>
          </a:prstGeom>
          <a:solidFill>
            <a:srgbClr val="E7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67544" y="1988840"/>
            <a:ext cx="8208912" cy="432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48680"/>
            <a:ext cx="8208912" cy="1008112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75000"/>
                </a:schemeClr>
              </a:gs>
              <a:gs pos="35000">
                <a:schemeClr val="accent6">
                  <a:tint val="37000"/>
                  <a:satMod val="300000"/>
                  <a:alpha val="75000"/>
                </a:schemeClr>
              </a:gs>
              <a:gs pos="100000">
                <a:schemeClr val="accent6">
                  <a:tint val="15000"/>
                  <a:satMod val="350000"/>
                  <a:alpha val="75000"/>
                </a:schemeClr>
              </a:gs>
            </a:gsLst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4800" dirty="0" smtClean="0"/>
              <a:t>Въпроси</a:t>
            </a:r>
            <a:endParaRPr lang="bg-BG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3458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7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86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Gaby</dc:creator>
  <cp:lastModifiedBy>Gaby</cp:lastModifiedBy>
  <cp:revision>13</cp:revision>
  <dcterms:created xsi:type="dcterms:W3CDTF">2014-11-12T16:21:14Z</dcterms:created>
  <dcterms:modified xsi:type="dcterms:W3CDTF">2014-12-08T14:57:07Z</dcterms:modified>
</cp:coreProperties>
</file>