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62110A3-DBB1-2340-8B18-EA601D34303E}" type="datetimeFigureOut">
              <a:rPr kumimoji="1" lang="ja-JP" altLang="en-US" smtClean="0"/>
              <a:t>2017/9/11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E24C7E9-5DB8-F740-BACE-3B0596634912}" type="slidenum">
              <a:rPr kumimoji="1" lang="ja-JP" altLang="en-US" smtClean="0"/>
              <a:t>‹#›</a:t>
            </a:fld>
            <a:endParaRPr kumimoji="1" lang="ja-JP" altLang="en-US"/>
          </a:p>
        </p:txBody>
      </p:sp>
    </p:spTree>
    <p:extLst>
      <p:ext uri="{BB962C8B-B14F-4D97-AF65-F5344CB8AC3E}">
        <p14:creationId xmlns:p14="http://schemas.microsoft.com/office/powerpoint/2010/main" val="1441697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62110A3-DBB1-2340-8B18-EA601D34303E}" type="datetimeFigureOut">
              <a:rPr kumimoji="1" lang="ja-JP" altLang="en-US" smtClean="0"/>
              <a:t>2017/9/11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E24C7E9-5DB8-F740-BACE-3B0596634912}" type="slidenum">
              <a:rPr kumimoji="1" lang="ja-JP" altLang="en-US" smtClean="0"/>
              <a:t>‹#›</a:t>
            </a:fld>
            <a:endParaRPr kumimoji="1" lang="ja-JP" altLang="en-US"/>
          </a:p>
        </p:txBody>
      </p:sp>
    </p:spTree>
    <p:extLst>
      <p:ext uri="{BB962C8B-B14F-4D97-AF65-F5344CB8AC3E}">
        <p14:creationId xmlns:p14="http://schemas.microsoft.com/office/powerpoint/2010/main" val="16171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62110A3-DBB1-2340-8B18-EA601D34303E}" type="datetimeFigureOut">
              <a:rPr kumimoji="1" lang="ja-JP" altLang="en-US" smtClean="0"/>
              <a:t>2017/9/11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E24C7E9-5DB8-F740-BACE-3B0596634912}" type="slidenum">
              <a:rPr kumimoji="1" lang="ja-JP" altLang="en-US" smtClean="0"/>
              <a:t>‹#›</a:t>
            </a:fld>
            <a:endParaRPr kumimoji="1" lang="ja-JP" altLang="en-US"/>
          </a:p>
        </p:txBody>
      </p:sp>
    </p:spTree>
    <p:extLst>
      <p:ext uri="{BB962C8B-B14F-4D97-AF65-F5344CB8AC3E}">
        <p14:creationId xmlns:p14="http://schemas.microsoft.com/office/powerpoint/2010/main" val="1407544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62110A3-DBB1-2340-8B18-EA601D34303E}" type="datetimeFigureOut">
              <a:rPr kumimoji="1" lang="ja-JP" altLang="en-US" smtClean="0"/>
              <a:t>2017/9/11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E24C7E9-5DB8-F740-BACE-3B0596634912}" type="slidenum">
              <a:rPr kumimoji="1" lang="ja-JP" altLang="en-US" smtClean="0"/>
              <a:t>‹#›</a:t>
            </a:fld>
            <a:endParaRPr kumimoji="1" lang="ja-JP" altLang="en-US"/>
          </a:p>
        </p:txBody>
      </p:sp>
    </p:spTree>
    <p:extLst>
      <p:ext uri="{BB962C8B-B14F-4D97-AF65-F5344CB8AC3E}">
        <p14:creationId xmlns:p14="http://schemas.microsoft.com/office/powerpoint/2010/main" val="559019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62110A3-DBB1-2340-8B18-EA601D34303E}" type="datetimeFigureOut">
              <a:rPr kumimoji="1" lang="ja-JP" altLang="en-US" smtClean="0"/>
              <a:t>2017/9/11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E24C7E9-5DB8-F740-BACE-3B0596634912}" type="slidenum">
              <a:rPr kumimoji="1" lang="ja-JP" altLang="en-US" smtClean="0"/>
              <a:t>‹#›</a:t>
            </a:fld>
            <a:endParaRPr kumimoji="1" lang="ja-JP" altLang="en-US"/>
          </a:p>
        </p:txBody>
      </p:sp>
    </p:spTree>
    <p:extLst>
      <p:ext uri="{BB962C8B-B14F-4D97-AF65-F5344CB8AC3E}">
        <p14:creationId xmlns:p14="http://schemas.microsoft.com/office/powerpoint/2010/main" val="200906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62110A3-DBB1-2340-8B18-EA601D34303E}" type="datetimeFigureOut">
              <a:rPr kumimoji="1" lang="ja-JP" altLang="en-US" smtClean="0"/>
              <a:t>2017/9/11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E24C7E9-5DB8-F740-BACE-3B0596634912}" type="slidenum">
              <a:rPr kumimoji="1" lang="ja-JP" altLang="en-US" smtClean="0"/>
              <a:t>‹#›</a:t>
            </a:fld>
            <a:endParaRPr kumimoji="1" lang="ja-JP" altLang="en-US"/>
          </a:p>
        </p:txBody>
      </p:sp>
    </p:spTree>
    <p:extLst>
      <p:ext uri="{BB962C8B-B14F-4D97-AF65-F5344CB8AC3E}">
        <p14:creationId xmlns:p14="http://schemas.microsoft.com/office/powerpoint/2010/main" val="798714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62110A3-DBB1-2340-8B18-EA601D34303E}" type="datetimeFigureOut">
              <a:rPr kumimoji="1" lang="ja-JP" altLang="en-US" smtClean="0"/>
              <a:t>2017/9/11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E24C7E9-5DB8-F740-BACE-3B0596634912}" type="slidenum">
              <a:rPr kumimoji="1" lang="ja-JP" altLang="en-US" smtClean="0"/>
              <a:t>‹#›</a:t>
            </a:fld>
            <a:endParaRPr kumimoji="1" lang="ja-JP" altLang="en-US"/>
          </a:p>
        </p:txBody>
      </p:sp>
    </p:spTree>
    <p:extLst>
      <p:ext uri="{BB962C8B-B14F-4D97-AF65-F5344CB8AC3E}">
        <p14:creationId xmlns:p14="http://schemas.microsoft.com/office/powerpoint/2010/main" val="78088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62110A3-DBB1-2340-8B18-EA601D34303E}" type="datetimeFigureOut">
              <a:rPr kumimoji="1" lang="ja-JP" altLang="en-US" smtClean="0"/>
              <a:t>2017/9/11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E24C7E9-5DB8-F740-BACE-3B0596634912}" type="slidenum">
              <a:rPr kumimoji="1" lang="ja-JP" altLang="en-US" smtClean="0"/>
              <a:t>‹#›</a:t>
            </a:fld>
            <a:endParaRPr kumimoji="1" lang="ja-JP" altLang="en-US"/>
          </a:p>
        </p:txBody>
      </p:sp>
    </p:spTree>
    <p:extLst>
      <p:ext uri="{BB962C8B-B14F-4D97-AF65-F5344CB8AC3E}">
        <p14:creationId xmlns:p14="http://schemas.microsoft.com/office/powerpoint/2010/main" val="32714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62110A3-DBB1-2340-8B18-EA601D34303E}" type="datetimeFigureOut">
              <a:rPr kumimoji="1" lang="ja-JP" altLang="en-US" smtClean="0"/>
              <a:t>2017/9/11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E24C7E9-5DB8-F740-BACE-3B0596634912}" type="slidenum">
              <a:rPr kumimoji="1" lang="ja-JP" altLang="en-US" smtClean="0"/>
              <a:t>‹#›</a:t>
            </a:fld>
            <a:endParaRPr kumimoji="1" lang="ja-JP" altLang="en-US"/>
          </a:p>
        </p:txBody>
      </p:sp>
    </p:spTree>
    <p:extLst>
      <p:ext uri="{BB962C8B-B14F-4D97-AF65-F5344CB8AC3E}">
        <p14:creationId xmlns:p14="http://schemas.microsoft.com/office/powerpoint/2010/main" val="794433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62110A3-DBB1-2340-8B18-EA601D34303E}" type="datetimeFigureOut">
              <a:rPr kumimoji="1" lang="ja-JP" altLang="en-US" smtClean="0"/>
              <a:t>2017/9/11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E24C7E9-5DB8-F740-BACE-3B0596634912}" type="slidenum">
              <a:rPr kumimoji="1" lang="ja-JP" altLang="en-US" smtClean="0"/>
              <a:t>‹#›</a:t>
            </a:fld>
            <a:endParaRPr kumimoji="1" lang="ja-JP" altLang="en-US"/>
          </a:p>
        </p:txBody>
      </p:sp>
    </p:spTree>
    <p:extLst>
      <p:ext uri="{BB962C8B-B14F-4D97-AF65-F5344CB8AC3E}">
        <p14:creationId xmlns:p14="http://schemas.microsoft.com/office/powerpoint/2010/main" val="1142034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62110A3-DBB1-2340-8B18-EA601D34303E}" type="datetimeFigureOut">
              <a:rPr kumimoji="1" lang="ja-JP" altLang="en-US" smtClean="0"/>
              <a:t>2017/9/11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E24C7E9-5DB8-F740-BACE-3B0596634912}" type="slidenum">
              <a:rPr kumimoji="1" lang="ja-JP" altLang="en-US" smtClean="0"/>
              <a:t>‹#›</a:t>
            </a:fld>
            <a:endParaRPr kumimoji="1" lang="ja-JP" altLang="en-US"/>
          </a:p>
        </p:txBody>
      </p:sp>
    </p:spTree>
    <p:extLst>
      <p:ext uri="{BB962C8B-B14F-4D97-AF65-F5344CB8AC3E}">
        <p14:creationId xmlns:p14="http://schemas.microsoft.com/office/powerpoint/2010/main" val="21172110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110A3-DBB1-2340-8B18-EA601D34303E}" type="datetimeFigureOut">
              <a:rPr kumimoji="1" lang="ja-JP" altLang="en-US" smtClean="0"/>
              <a:t>2017/9/11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24C7E9-5DB8-F740-BACE-3B0596634912}" type="slidenum">
              <a:rPr kumimoji="1" lang="ja-JP" altLang="en-US" smtClean="0"/>
              <a:t>‹#›</a:t>
            </a:fld>
            <a:endParaRPr kumimoji="1" lang="ja-JP" altLang="en-US"/>
          </a:p>
        </p:txBody>
      </p:sp>
    </p:spTree>
    <p:extLst>
      <p:ext uri="{BB962C8B-B14F-4D97-AF65-F5344CB8AC3E}">
        <p14:creationId xmlns:p14="http://schemas.microsoft.com/office/powerpoint/2010/main" val="1390641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視覚化班</a:t>
            </a:r>
            <a:r>
              <a:rPr lang="ja-JP" altLang="en-US" dirty="0" smtClean="0"/>
              <a:t>ミーティング</a:t>
            </a:r>
            <a:r>
              <a:rPr lang="en-US" altLang="ja-JP" dirty="0" smtClean="0"/>
              <a:t/>
            </a:r>
            <a:br>
              <a:rPr lang="en-US" altLang="ja-JP" dirty="0" smtClean="0"/>
            </a:br>
            <a:r>
              <a:rPr lang="ja-JP" altLang="en-US" dirty="0" smtClean="0"/>
              <a:t>議事録①</a:t>
            </a:r>
            <a:endParaRPr kumimoji="1" lang="ja-JP" altLang="en-US" dirty="0"/>
          </a:p>
        </p:txBody>
      </p:sp>
      <p:sp>
        <p:nvSpPr>
          <p:cNvPr id="3" name="サブタイトル 2"/>
          <p:cNvSpPr>
            <a:spLocks noGrp="1"/>
          </p:cNvSpPr>
          <p:nvPr>
            <p:ph type="subTitle" idx="1"/>
          </p:nvPr>
        </p:nvSpPr>
        <p:spPr/>
        <p:txBody>
          <a:bodyPr/>
          <a:lstStyle/>
          <a:p>
            <a:r>
              <a:rPr lang="ja-JP" altLang="en-US" dirty="0" smtClean="0"/>
              <a:t>参加者：横山、澤田、田中</a:t>
            </a:r>
            <a:endParaRPr kumimoji="1" lang="ja-JP" altLang="en-US" dirty="0"/>
          </a:p>
        </p:txBody>
      </p:sp>
    </p:spTree>
    <p:extLst>
      <p:ext uri="{BB962C8B-B14F-4D97-AF65-F5344CB8AC3E}">
        <p14:creationId xmlns:p14="http://schemas.microsoft.com/office/powerpoint/2010/main" val="207622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前回のまとめ</a:t>
            </a:r>
            <a:endParaRPr kumimoji="1" lang="ja-JP" altLang="en-US" dirty="0"/>
          </a:p>
        </p:txBody>
      </p:sp>
      <p:sp>
        <p:nvSpPr>
          <p:cNvPr id="3" name="コンテンツ プレースホルダー 2"/>
          <p:cNvSpPr>
            <a:spLocks noGrp="1"/>
          </p:cNvSpPr>
          <p:nvPr>
            <p:ph idx="1"/>
          </p:nvPr>
        </p:nvSpPr>
        <p:spPr/>
        <p:txBody>
          <a:bodyPr/>
          <a:lstStyle/>
          <a:p>
            <a:r>
              <a:rPr lang="ja-JP" altLang="en-US" b="1" dirty="0"/>
              <a:t>１</a:t>
            </a:r>
            <a:r>
              <a:rPr lang="en-US" altLang="ja-JP" b="1" dirty="0"/>
              <a:t>.</a:t>
            </a:r>
            <a:r>
              <a:rPr lang="ja-JP" altLang="en-US" b="1" dirty="0"/>
              <a:t>状態管理の問題 </a:t>
            </a:r>
            <a:r>
              <a:rPr lang="en-US" altLang="ja-JP" b="1" dirty="0"/>
              <a:t>(</a:t>
            </a:r>
            <a:r>
              <a:rPr lang="ja-JP" altLang="en-US" b="1" dirty="0"/>
              <a:t>機器に関する可視化</a:t>
            </a:r>
            <a:r>
              <a:rPr lang="en-US" altLang="ja-JP" b="1" dirty="0" smtClean="0"/>
              <a:t>?)</a:t>
            </a:r>
          </a:p>
          <a:p>
            <a:r>
              <a:rPr lang="en-US" altLang="ja-JP" dirty="0" smtClean="0"/>
              <a:t>-</a:t>
            </a:r>
            <a:r>
              <a:rPr lang="ja-JP" altLang="en-US" dirty="0"/>
              <a:t>　機器が正常に動作しているか、機器の状態</a:t>
            </a:r>
            <a:r>
              <a:rPr lang="en-US" altLang="ja-JP" dirty="0"/>
              <a:t>(</a:t>
            </a:r>
            <a:r>
              <a:rPr lang="ja-JP" altLang="en-US" dirty="0"/>
              <a:t>ステータス</a:t>
            </a:r>
            <a:r>
              <a:rPr lang="en-US" altLang="ja-JP" dirty="0"/>
              <a:t>)</a:t>
            </a:r>
            <a:r>
              <a:rPr lang="ja-JP" altLang="en-US" dirty="0"/>
              <a:t>がわからない</a:t>
            </a:r>
            <a:br>
              <a:rPr lang="ja-JP" altLang="en-US" dirty="0"/>
            </a:br>
            <a:r>
              <a:rPr lang="en-US" altLang="ja-JP" dirty="0"/>
              <a:t>-</a:t>
            </a:r>
            <a:r>
              <a:rPr lang="ja-JP" altLang="en-US" dirty="0"/>
              <a:t>　</a:t>
            </a:r>
            <a:r>
              <a:rPr lang="en-US" altLang="ja-JP" dirty="0"/>
              <a:t>ping</a:t>
            </a:r>
            <a:r>
              <a:rPr lang="ja-JP" altLang="en-US" dirty="0"/>
              <a:t>通るけどどこにあるかわからない</a:t>
            </a:r>
            <a:br>
              <a:rPr lang="ja-JP" altLang="en-US" dirty="0"/>
            </a:br>
            <a:r>
              <a:rPr lang="en-US" altLang="ja-JP" dirty="0"/>
              <a:t>-</a:t>
            </a:r>
            <a:r>
              <a:rPr lang="ja-JP" altLang="en-US" dirty="0"/>
              <a:t>　あまり使わなくなった機器を更新しないまま放置してしまう</a:t>
            </a:r>
          </a:p>
          <a:p>
            <a:r>
              <a:rPr lang="en-US" altLang="ja-JP" b="1" dirty="0"/>
              <a:t>2.</a:t>
            </a:r>
            <a:r>
              <a:rPr lang="ja-JP" altLang="en-US" b="1" dirty="0"/>
              <a:t>通信に関する問題 </a:t>
            </a:r>
            <a:r>
              <a:rPr lang="en-US" altLang="ja-JP" b="1" dirty="0"/>
              <a:t>(</a:t>
            </a:r>
            <a:r>
              <a:rPr lang="ja-JP" altLang="en-US" b="1" dirty="0"/>
              <a:t>機器との通信状況の可視化</a:t>
            </a:r>
            <a:r>
              <a:rPr lang="en-US" altLang="ja-JP" b="1" dirty="0" smtClean="0"/>
              <a:t>?)</a:t>
            </a:r>
          </a:p>
          <a:p>
            <a:r>
              <a:rPr lang="en-US" altLang="ja-JP" dirty="0" smtClean="0"/>
              <a:t>-</a:t>
            </a:r>
            <a:r>
              <a:rPr lang="ja-JP" altLang="en-US" dirty="0"/>
              <a:t>　情報流出に気がつけない</a:t>
            </a:r>
            <a:br>
              <a:rPr lang="ja-JP" altLang="en-US" dirty="0"/>
            </a:br>
            <a:r>
              <a:rPr lang="en-US" altLang="ja-JP" dirty="0"/>
              <a:t>-</a:t>
            </a:r>
            <a:r>
              <a:rPr lang="ja-JP" altLang="en-US" dirty="0"/>
              <a:t>　意図しない通信</a:t>
            </a:r>
            <a:r>
              <a:rPr lang="en-US" altLang="ja-JP" dirty="0"/>
              <a:t>,(</a:t>
            </a:r>
            <a:r>
              <a:rPr lang="ja-JP" altLang="en-US" dirty="0"/>
              <a:t>例</a:t>
            </a:r>
            <a:r>
              <a:rPr lang="en-US" altLang="ja-JP" dirty="0"/>
              <a:t>)Web</a:t>
            </a:r>
            <a:r>
              <a:rPr lang="ja-JP" altLang="en-US" dirty="0"/>
              <a:t>カメラが撮影した画像を利用者以外に送信される</a:t>
            </a:r>
          </a:p>
          <a:p>
            <a:endParaRPr kumimoji="1" lang="ja-JP" altLang="en-US" dirty="0"/>
          </a:p>
        </p:txBody>
      </p:sp>
    </p:spTree>
    <p:extLst>
      <p:ext uri="{BB962C8B-B14F-4D97-AF65-F5344CB8AC3E}">
        <p14:creationId xmlns:p14="http://schemas.microsoft.com/office/powerpoint/2010/main" val="648500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パケット収集して情報を出す</a:t>
            </a:r>
            <a:endParaRPr kumimoji="1" lang="en-US" altLang="ja-JP" dirty="0" smtClean="0"/>
          </a:p>
          <a:p>
            <a:endParaRPr lang="en-US" altLang="ja-JP" dirty="0"/>
          </a:p>
          <a:p>
            <a:r>
              <a:rPr kumimoji="1" lang="ja-JP" altLang="en-US" dirty="0" smtClean="0"/>
              <a:t>目的に応じた可視化を行う</a:t>
            </a:r>
            <a:endParaRPr kumimoji="1" lang="en-US" altLang="ja-JP" dirty="0" smtClean="0"/>
          </a:p>
          <a:p>
            <a:endParaRPr lang="en-US" altLang="ja-JP" dirty="0"/>
          </a:p>
          <a:p>
            <a:r>
              <a:rPr kumimoji="1" lang="ja-JP" altLang="en-US" dirty="0" smtClean="0"/>
              <a:t>やりとりをする最小単位をはっきりとさせる。</a:t>
            </a:r>
            <a:endParaRPr kumimoji="1" lang="en-US" altLang="ja-JP" dirty="0" smtClean="0"/>
          </a:p>
          <a:p>
            <a:endParaRPr lang="en-US" altLang="ja-JP" dirty="0"/>
          </a:p>
          <a:p>
            <a:r>
              <a:rPr kumimoji="1" lang="ja-JP" altLang="en-US" dirty="0" smtClean="0"/>
              <a:t>欲しいものがあった場合は「何が何のために必要なのか」はっきりさせる</a:t>
            </a:r>
            <a:endParaRPr kumimoji="1" lang="ja-JP" altLang="en-US" dirty="0"/>
          </a:p>
        </p:txBody>
      </p:sp>
    </p:spTree>
    <p:extLst>
      <p:ext uri="{BB962C8B-B14F-4D97-AF65-F5344CB8AC3E}">
        <p14:creationId xmlns:p14="http://schemas.microsoft.com/office/powerpoint/2010/main" val="305060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ガンガン作っていく</a:t>
            </a:r>
            <a:r>
              <a:rPr kumimoji="1" lang="en-US" altLang="ja-JP" dirty="0" smtClean="0"/>
              <a:t>(</a:t>
            </a:r>
            <a:r>
              <a:rPr kumimoji="1" lang="ja-JP" altLang="en-US" dirty="0" smtClean="0"/>
              <a:t>以前分けた</a:t>
            </a:r>
            <a:r>
              <a:rPr kumimoji="1" lang="en-US" altLang="ja-JP" dirty="0" smtClean="0"/>
              <a:t>3D</a:t>
            </a:r>
            <a:r>
              <a:rPr kumimoji="1" lang="ja-JP" altLang="en-US" dirty="0" smtClean="0"/>
              <a:t>担当、</a:t>
            </a:r>
            <a:r>
              <a:rPr kumimoji="1" lang="en-US" altLang="ja-JP" dirty="0" smtClean="0"/>
              <a:t>2D</a:t>
            </a:r>
            <a:r>
              <a:rPr kumimoji="1" lang="ja-JP" altLang="en-US" dirty="0" smtClean="0"/>
              <a:t>担当の枠組みを一旦気にしないで良い</a:t>
            </a:r>
            <a:r>
              <a:rPr kumimoji="1" lang="en-US" altLang="ja-JP" dirty="0" smtClean="0"/>
              <a:t>)</a:t>
            </a:r>
          </a:p>
          <a:p>
            <a:endParaRPr lang="en-US" altLang="ja-JP" dirty="0"/>
          </a:p>
          <a:p>
            <a:r>
              <a:rPr kumimoji="1" lang="ja-JP" altLang="en-US" dirty="0" smtClean="0"/>
              <a:t>最悪他のチームと噛み合わなくても、ダミーのデータで動かせるようにする</a:t>
            </a:r>
            <a:endParaRPr kumimoji="1" lang="en-US" altLang="ja-JP" dirty="0" smtClean="0"/>
          </a:p>
          <a:p>
            <a:endParaRPr lang="en-US" altLang="ja-JP" dirty="0"/>
          </a:p>
          <a:p>
            <a:r>
              <a:rPr kumimoji="1" lang="ja-JP" altLang="en-US" dirty="0" smtClean="0"/>
              <a:t>どこの誰を対象にしているかで内容を考えるようにする</a:t>
            </a:r>
            <a:endParaRPr kumimoji="1" lang="en-US" altLang="ja-JP" dirty="0" smtClean="0"/>
          </a:p>
          <a:p>
            <a:endParaRPr lang="en-US" altLang="ja-JP" dirty="0"/>
          </a:p>
          <a:p>
            <a:r>
              <a:rPr kumimoji="1" lang="ja-JP" altLang="en-US" dirty="0" smtClean="0"/>
              <a:t>あまり凝ったものでなくても、対象にあった内容にする必要がある（シンプルなほうが良い場合もある）</a:t>
            </a:r>
            <a:endParaRPr kumimoji="1" lang="en-US" altLang="ja-JP" dirty="0" smtClean="0"/>
          </a:p>
        </p:txBody>
      </p:sp>
    </p:spTree>
    <p:extLst>
      <p:ext uri="{BB962C8B-B14F-4D97-AF65-F5344CB8AC3E}">
        <p14:creationId xmlns:p14="http://schemas.microsoft.com/office/powerpoint/2010/main" val="599889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作っているものを持ち寄って技術を見せ合ったほうがやりやすいかも？</a:t>
            </a:r>
            <a:endParaRPr kumimoji="1" lang="en-US" altLang="ja-JP" dirty="0" smtClean="0"/>
          </a:p>
          <a:p>
            <a:endParaRPr lang="en-US" altLang="ja-JP" dirty="0"/>
          </a:p>
          <a:p>
            <a:r>
              <a:rPr kumimoji="1" lang="ja-JP" altLang="en-US" dirty="0" smtClean="0"/>
              <a:t>アイデア集みたいな資料を作って見せ合う</a:t>
            </a:r>
            <a:endParaRPr kumimoji="1" lang="en-US" altLang="ja-JP" dirty="0" smtClean="0"/>
          </a:p>
          <a:p>
            <a:endParaRPr lang="en-US" altLang="ja-JP" dirty="0"/>
          </a:p>
          <a:p>
            <a:r>
              <a:rPr kumimoji="1" lang="ja-JP" altLang="en-US" dirty="0" smtClean="0"/>
              <a:t>好きなものを作るのとは別に目的にあったものも作る</a:t>
            </a:r>
            <a:r>
              <a:rPr lang="ja-JP" altLang="en-US" dirty="0" smtClean="0"/>
              <a:t>（完全に自分の好きなものを作ってそれを目的にあったものに変えていくのも修行になる）</a:t>
            </a:r>
            <a:endParaRPr kumimoji="1" lang="en-US" altLang="ja-JP" dirty="0" smtClean="0"/>
          </a:p>
        </p:txBody>
      </p:sp>
    </p:spTree>
    <p:extLst>
      <p:ext uri="{BB962C8B-B14F-4D97-AF65-F5344CB8AC3E}">
        <p14:creationId xmlns:p14="http://schemas.microsoft.com/office/powerpoint/2010/main" val="150891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どんなデータをどのように受け取るかによって作り方が変わってくる</a:t>
            </a:r>
            <a:endParaRPr kumimoji="1" lang="en-US" altLang="ja-JP" dirty="0" smtClean="0"/>
          </a:p>
          <a:p>
            <a:endParaRPr lang="en-US" altLang="ja-JP" dirty="0"/>
          </a:p>
          <a:p>
            <a:r>
              <a:rPr kumimoji="1" lang="ja-JP" altLang="en-US" dirty="0" smtClean="0"/>
              <a:t>とりあえず簡単なものでも良いからアイデアを出して、擦り合わせることによって作る</a:t>
            </a:r>
            <a:endParaRPr kumimoji="1" lang="en-US" altLang="ja-JP" dirty="0" smtClean="0"/>
          </a:p>
          <a:p>
            <a:endParaRPr lang="en-US" altLang="ja-JP" dirty="0"/>
          </a:p>
          <a:p>
            <a:r>
              <a:rPr kumimoji="1" lang="ja-JP" altLang="en-US" dirty="0" smtClean="0"/>
              <a:t>システムの拡張性があるかどうかの確認をする</a:t>
            </a:r>
            <a:endParaRPr kumimoji="1" lang="en-US" altLang="ja-JP" dirty="0" smtClean="0"/>
          </a:p>
          <a:p>
            <a:endParaRPr lang="en-US" altLang="ja-JP" dirty="0"/>
          </a:p>
          <a:p>
            <a:r>
              <a:rPr kumimoji="1" lang="ja-JP" altLang="en-US" dirty="0" smtClean="0"/>
              <a:t>早坂くんとのインターフェイス決めを早めにやっておくべき（どんなのが良いのか視覚化班で決めておく）</a:t>
            </a:r>
            <a:endParaRPr kumimoji="1" lang="en-US" altLang="ja-JP" dirty="0" smtClean="0"/>
          </a:p>
        </p:txBody>
      </p:sp>
    </p:spTree>
    <p:extLst>
      <p:ext uri="{BB962C8B-B14F-4D97-AF65-F5344CB8AC3E}">
        <p14:creationId xmlns:p14="http://schemas.microsoft.com/office/powerpoint/2010/main" val="174333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次回までにやっておくこと</a:t>
            </a:r>
            <a:endParaRPr kumimoji="1" lang="ja-JP" altLang="en-US" dirty="0"/>
          </a:p>
        </p:txBody>
      </p:sp>
      <p:sp>
        <p:nvSpPr>
          <p:cNvPr id="3" name="コンテンツ プレースホルダー 2"/>
          <p:cNvSpPr>
            <a:spLocks noGrp="1"/>
          </p:cNvSpPr>
          <p:nvPr>
            <p:ph idx="1"/>
          </p:nvPr>
        </p:nvSpPr>
        <p:spPr/>
        <p:txBody>
          <a:bodyPr>
            <a:normAutofit/>
          </a:bodyPr>
          <a:lstStyle/>
          <a:p>
            <a:endParaRPr lang="en-US" altLang="ja-JP" dirty="0" smtClean="0"/>
          </a:p>
          <a:p>
            <a:r>
              <a:rPr lang="ja-JP" altLang="en-US" dirty="0" smtClean="0"/>
              <a:t>アイデアをいくつか出して、それに必要なデータ（どんな情報をどんな頻度で必要か）をまとめる</a:t>
            </a:r>
            <a:endParaRPr lang="en-US" altLang="ja-JP" dirty="0" smtClean="0"/>
          </a:p>
          <a:p>
            <a:endParaRPr kumimoji="1" lang="en-US" altLang="ja-JP" dirty="0"/>
          </a:p>
          <a:p>
            <a:r>
              <a:rPr lang="ja-JP" altLang="en-US" dirty="0" smtClean="0"/>
              <a:t>可視化の目的、（完成像のダミー）</a:t>
            </a:r>
            <a:endParaRPr lang="en-US" altLang="ja-JP" dirty="0" smtClean="0"/>
          </a:p>
          <a:p>
            <a:endParaRPr lang="en-US" altLang="ja-JP" dirty="0" smtClean="0"/>
          </a:p>
          <a:p>
            <a:r>
              <a:rPr lang="ja-JP" altLang="en-US" dirty="0" smtClean="0"/>
              <a:t>アイデアのシートを</a:t>
            </a:r>
            <a:r>
              <a:rPr lang="en-US" altLang="ja-JP" dirty="0" smtClean="0"/>
              <a:t>1~3</a:t>
            </a:r>
            <a:r>
              <a:rPr lang="ja-JP" altLang="en-US" dirty="0" smtClean="0"/>
              <a:t>個くらい作ってくる</a:t>
            </a:r>
            <a:endParaRPr lang="en-US" altLang="ja-JP" dirty="0" smtClean="0"/>
          </a:p>
          <a:p>
            <a:r>
              <a:rPr lang="en-US" altLang="ja-JP" dirty="0" smtClean="0"/>
              <a:t>25~29</a:t>
            </a:r>
            <a:r>
              <a:rPr lang="ja-JP" altLang="en-US" dirty="0" smtClean="0"/>
              <a:t>日頃に第二回を行いたい</a:t>
            </a:r>
            <a:endParaRPr lang="en-US" altLang="ja-JP" dirty="0"/>
          </a:p>
        </p:txBody>
      </p:sp>
    </p:spTree>
    <p:extLst>
      <p:ext uri="{BB962C8B-B14F-4D97-AF65-F5344CB8AC3E}">
        <p14:creationId xmlns:p14="http://schemas.microsoft.com/office/powerpoint/2010/main" val="1413030333"/>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327</Words>
  <Application>Microsoft Macintosh PowerPoint</Application>
  <PresentationFormat>ワイド画面</PresentationFormat>
  <Paragraphs>41</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Yu Gothic</vt:lpstr>
      <vt:lpstr>Yu Gothic Light</vt:lpstr>
      <vt:lpstr>Arial</vt:lpstr>
      <vt:lpstr>ホワイト</vt:lpstr>
      <vt:lpstr>視覚化班ミーティング 議事録①</vt:lpstr>
      <vt:lpstr>前回のまとめ</vt:lpstr>
      <vt:lpstr>PowerPoint プレゼンテーション</vt:lpstr>
      <vt:lpstr>PowerPoint プレゼンテーション</vt:lpstr>
      <vt:lpstr>PowerPoint プレゼンテーション</vt:lpstr>
      <vt:lpstr>PowerPoint プレゼンテーション</vt:lpstr>
      <vt:lpstr>次回までにやっておくこと</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田中千尋</dc:creator>
  <cp:lastModifiedBy>田中千尋</cp:lastModifiedBy>
  <cp:revision>7</cp:revision>
  <dcterms:created xsi:type="dcterms:W3CDTF">2017-09-11T13:07:19Z</dcterms:created>
  <dcterms:modified xsi:type="dcterms:W3CDTF">2017-09-11T14:18:15Z</dcterms:modified>
</cp:coreProperties>
</file>