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4" r:id="rId24"/>
    <p:sldId id="284" r:id="rId25"/>
    <p:sldId id="285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tb29.github.io/portfolio/" TargetMode="External"/><Relationship Id="rId2" Type="http://schemas.openxmlformats.org/officeDocument/2006/relationships/hyperlink" Target="https://ibreakthings.github.io/Portfol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rsek.github.io/Portfolio/" TargetMode="External"/><Relationship Id="rId5" Type="http://schemas.openxmlformats.org/officeDocument/2006/relationships/hyperlink" Target="https://mpd44.github.io/Portfolio/" TargetMode="External"/><Relationship Id="rId4" Type="http://schemas.openxmlformats.org/officeDocument/2006/relationships/hyperlink" Target="https://marcuscubero.github.io/portfolio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Seth Atkinson, Matthew Brady, Marcus Cubero, Matthew Delosa and Kristen Morse</a:t>
            </a:r>
          </a:p>
        </p:txBody>
      </p:sp>
    </p:spTree>
    <p:extLst>
      <p:ext uri="{BB962C8B-B14F-4D97-AF65-F5344CB8AC3E}">
        <p14:creationId xmlns:p14="http://schemas.microsoft.com/office/powerpoint/2010/main" val="95392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DB App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15" y="1645668"/>
            <a:ext cx="8074547" cy="5031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6800" y="2453490"/>
            <a:ext cx="2926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was able to finish this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all had trouble remembering how to push it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helped each other finish this last step</a:t>
            </a:r>
          </a:p>
        </p:txBody>
      </p:sp>
    </p:spTree>
    <p:extLst>
      <p:ext uri="{BB962C8B-B14F-4D97-AF65-F5344CB8AC3E}">
        <p14:creationId xmlns:p14="http://schemas.microsoft.com/office/powerpoint/2010/main" val="38416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Scrum Master 3: Kristen Morse</a:t>
            </a:r>
          </a:p>
          <a:p>
            <a:pPr lvl="1"/>
            <a:r>
              <a:rPr lang="en-US" sz="2400" dirty="0"/>
              <a:t>Bulletin Board</a:t>
            </a:r>
          </a:p>
          <a:p>
            <a:pPr lvl="1"/>
            <a:r>
              <a:rPr lang="en-US" sz="2400" dirty="0"/>
              <a:t>Highlight Card</a:t>
            </a:r>
          </a:p>
          <a:p>
            <a:pPr lvl="1"/>
            <a:r>
              <a:rPr lang="en-US" sz="2400" dirty="0"/>
              <a:t>Install MySQL Work Bench on GUI Server</a:t>
            </a:r>
          </a:p>
          <a:p>
            <a:pPr lvl="1"/>
            <a:r>
              <a:rPr lang="en-US" sz="2400" dirty="0"/>
              <a:t>State Farm Competition</a:t>
            </a:r>
          </a:p>
          <a:p>
            <a:pPr lvl="1"/>
            <a:r>
              <a:rPr lang="en-US" sz="2400" dirty="0"/>
              <a:t>Mock Interviews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6" t="7295" r="8375" b="21585"/>
          <a:stretch/>
        </p:blipFill>
        <p:spPr>
          <a:xfrm>
            <a:off x="201610" y="1796642"/>
            <a:ext cx="7407649" cy="4620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8525" y="2583266"/>
            <a:ext cx="3997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Kristen updated our bulletin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Updated the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photos of code to each page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056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9695"/>
            <a:ext cx="9905998" cy="1478570"/>
          </a:xfrm>
        </p:spPr>
        <p:txBody>
          <a:bodyPr/>
          <a:lstStyle/>
          <a:p>
            <a:r>
              <a:rPr lang="en-US" dirty="0"/>
              <a:t>Highlight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57" y="1402921"/>
            <a:ext cx="11274910" cy="5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6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Work Bench on GUI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2" y="1665263"/>
            <a:ext cx="8325140" cy="4999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2540" y="3565044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Everyone was able to download MySQL work bench</a:t>
            </a:r>
          </a:p>
        </p:txBody>
      </p:sp>
    </p:spTree>
    <p:extLst>
      <p:ext uri="{BB962C8B-B14F-4D97-AF65-F5344CB8AC3E}">
        <p14:creationId xmlns:p14="http://schemas.microsoft.com/office/powerpoint/2010/main" val="337739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Farm Mock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78" y="2223361"/>
            <a:ext cx="10471468" cy="3541714"/>
          </a:xfrm>
        </p:spPr>
        <p:txBody>
          <a:bodyPr/>
          <a:lstStyle/>
          <a:p>
            <a:r>
              <a:rPr lang="en-US" dirty="0"/>
              <a:t>The entire group attended a Mock Interview</a:t>
            </a:r>
          </a:p>
          <a:p>
            <a:r>
              <a:rPr lang="en-US" dirty="0"/>
              <a:t>We all felt we were well prepared</a:t>
            </a:r>
          </a:p>
          <a:p>
            <a:r>
              <a:rPr lang="en-US" dirty="0"/>
              <a:t>Everyone had a resume that listed the things we have done</a:t>
            </a:r>
          </a:p>
          <a:p>
            <a:r>
              <a:rPr lang="en-US" dirty="0"/>
              <a:t>Matthew Brady did a State Farm Interview last year so he was able to give us tips</a:t>
            </a:r>
          </a:p>
          <a:p>
            <a:r>
              <a:rPr lang="en-US" dirty="0"/>
              <a:t>Attending the Career Center Meeting helped get prepared for the Interview</a:t>
            </a:r>
          </a:p>
        </p:txBody>
      </p:sp>
    </p:spTree>
    <p:extLst>
      <p:ext uri="{BB962C8B-B14F-4D97-AF65-F5344CB8AC3E}">
        <p14:creationId xmlns:p14="http://schemas.microsoft.com/office/powerpoint/2010/main" val="253721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Farm Coding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Kristen, Seth and Matthew Delosa attempted the competition</a:t>
            </a:r>
          </a:p>
          <a:p>
            <a:r>
              <a:rPr lang="en-US" dirty="0"/>
              <a:t>None of us were able to finish it completely due to minor issues</a:t>
            </a:r>
          </a:p>
          <a:p>
            <a:r>
              <a:rPr lang="en-US" dirty="0"/>
              <a:t>Matthew Brady and Marcus were to busy with other homework</a:t>
            </a:r>
          </a:p>
        </p:txBody>
      </p:sp>
    </p:spTree>
    <p:extLst>
      <p:ext uri="{BB962C8B-B14F-4D97-AF65-F5344CB8AC3E}">
        <p14:creationId xmlns:p14="http://schemas.microsoft.com/office/powerpoint/2010/main" val="164464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46867"/>
          </a:xfrm>
        </p:spPr>
        <p:txBody>
          <a:bodyPr>
            <a:normAutofit/>
          </a:bodyPr>
          <a:lstStyle/>
          <a:p>
            <a:r>
              <a:rPr lang="en-US" sz="2800" dirty="0"/>
              <a:t>Scrum Master 4: Matthew Delosa</a:t>
            </a:r>
          </a:p>
          <a:p>
            <a:pPr lvl="1"/>
            <a:r>
              <a:rPr lang="en-US" sz="2400" dirty="0"/>
              <a:t>Portfolio 2</a:t>
            </a:r>
          </a:p>
          <a:p>
            <a:pPr lvl="1"/>
            <a:r>
              <a:rPr lang="en-US" sz="2400" dirty="0"/>
              <a:t>Create Database table on AWS using MySQL </a:t>
            </a:r>
            <a:r>
              <a:rPr lang="en-US" sz="2400" dirty="0" err="1"/>
              <a:t>WorkBench</a:t>
            </a:r>
            <a:endParaRPr lang="en-US" sz="2400" dirty="0"/>
          </a:p>
          <a:p>
            <a:pPr lvl="1"/>
            <a:r>
              <a:rPr lang="en-US" sz="2400" dirty="0"/>
              <a:t>Create a new Database program using MySQL </a:t>
            </a:r>
            <a:r>
              <a:rPr lang="en-US" sz="2400" dirty="0" err="1"/>
              <a:t>WorkBench</a:t>
            </a:r>
            <a:endParaRPr lang="en-US" sz="2400" dirty="0"/>
          </a:p>
          <a:p>
            <a:pPr lvl="1"/>
            <a:r>
              <a:rPr lang="en-US" sz="2400" dirty="0"/>
              <a:t>IDE of choice to write a small Java Program</a:t>
            </a:r>
          </a:p>
          <a:p>
            <a:pPr lvl="1"/>
            <a:r>
              <a:rPr lang="en-US" sz="2400" dirty="0"/>
              <a:t>Implement a new menu function on the MYSQL database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14" y="1848893"/>
            <a:ext cx="8095669" cy="4626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7428" y="3007779"/>
            <a:ext cx="2952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was able to make a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all designed them differently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an example of Matthew Brady’s</a:t>
            </a:r>
          </a:p>
        </p:txBody>
      </p:sp>
    </p:spTree>
    <p:extLst>
      <p:ext uri="{BB962C8B-B14F-4D97-AF65-F5344CB8AC3E}">
        <p14:creationId xmlns:p14="http://schemas.microsoft.com/office/powerpoint/2010/main" val="3983193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15" y="178902"/>
            <a:ext cx="1105058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Create Database table on AWS using MySQL </a:t>
            </a:r>
            <a:r>
              <a:rPr lang="en-US" sz="3200" dirty="0" err="1"/>
              <a:t>WorkBench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62" t="10839" r="9635" b="7943"/>
          <a:stretch/>
        </p:blipFill>
        <p:spPr>
          <a:xfrm>
            <a:off x="430315" y="1657472"/>
            <a:ext cx="6839165" cy="4697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9480" y="3217577"/>
            <a:ext cx="435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was able to create a table with no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all did a different topic</a:t>
            </a:r>
          </a:p>
        </p:txBody>
      </p:sp>
    </p:spTree>
    <p:extLst>
      <p:ext uri="{BB962C8B-B14F-4D97-AF65-F5344CB8AC3E}">
        <p14:creationId xmlns:p14="http://schemas.microsoft.com/office/powerpoint/2010/main" val="251028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Scrum Master 1: Matthew Brady</a:t>
            </a:r>
          </a:p>
          <a:p>
            <a:pPr lvl="1"/>
            <a:r>
              <a:rPr lang="en-US" sz="2400" dirty="0"/>
              <a:t>SQL Course</a:t>
            </a:r>
          </a:p>
          <a:p>
            <a:pPr lvl="1"/>
            <a:r>
              <a:rPr lang="en-US" sz="2400" dirty="0"/>
              <a:t>Career Center Meeting</a:t>
            </a:r>
          </a:p>
          <a:p>
            <a:pPr lvl="1"/>
            <a:r>
              <a:rPr lang="en-US" sz="2400" dirty="0"/>
              <a:t>AWS Web Server</a:t>
            </a:r>
          </a:p>
          <a:p>
            <a:pPr lvl="1"/>
            <a:r>
              <a:rPr lang="en-US" sz="2400" dirty="0"/>
              <a:t>AWS Server Script on GitHub</a:t>
            </a:r>
          </a:p>
          <a:p>
            <a:pPr lvl="1"/>
            <a:r>
              <a:rPr lang="en-US" sz="2400" dirty="0"/>
              <a:t>AWS GUI Developer Server</a:t>
            </a:r>
          </a:p>
        </p:txBody>
      </p:sp>
    </p:spTree>
    <p:extLst>
      <p:ext uri="{BB962C8B-B14F-4D97-AF65-F5344CB8AC3E}">
        <p14:creationId xmlns:p14="http://schemas.microsoft.com/office/powerpoint/2010/main" val="360295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57" y="337165"/>
            <a:ext cx="1153550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Create a new Database program using MySQL </a:t>
            </a:r>
            <a:r>
              <a:rPr lang="en-US" sz="3200" dirty="0" err="1"/>
              <a:t>WorkBench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57" y="1815735"/>
            <a:ext cx="7240003" cy="4752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42762" y="3222243"/>
            <a:ext cx="3543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was able to connect the mini table to this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None of us had any issue doing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197155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64" y="442671"/>
            <a:ext cx="10165495" cy="1478570"/>
          </a:xfrm>
        </p:spPr>
        <p:txBody>
          <a:bodyPr/>
          <a:lstStyle/>
          <a:p>
            <a:r>
              <a:rPr lang="en-US" dirty="0"/>
              <a:t>IDE of choice to write a small java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62" y="1510844"/>
            <a:ext cx="6502620" cy="5141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29500" y="3296722"/>
            <a:ext cx="4137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Nobody had any issues when writing a small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all did a program on something different</a:t>
            </a:r>
          </a:p>
        </p:txBody>
      </p:sp>
    </p:spTree>
    <p:extLst>
      <p:ext uri="{BB962C8B-B14F-4D97-AF65-F5344CB8AC3E}">
        <p14:creationId xmlns:p14="http://schemas.microsoft.com/office/powerpoint/2010/main" val="149605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Work - </a:t>
            </a:r>
            <a:r>
              <a:rPr lang="en-US" dirty="0" err="1"/>
              <a:t>seth</a:t>
            </a:r>
            <a:r>
              <a:rPr lang="en-US" dirty="0"/>
              <a:t> </a:t>
            </a:r>
            <a:r>
              <a:rPr lang="en-US" dirty="0" err="1"/>
              <a:t>atkinson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Seth didn’t get to be a scrum master so he was in charge of the extra work</a:t>
            </a:r>
          </a:p>
          <a:p>
            <a:r>
              <a:rPr lang="en-US" dirty="0"/>
              <a:t>Seth made sure everyone was on track</a:t>
            </a:r>
          </a:p>
          <a:p>
            <a:r>
              <a:rPr lang="en-US" dirty="0"/>
              <a:t>Seth gave suggestions on extra credit</a:t>
            </a:r>
          </a:p>
          <a:p>
            <a:r>
              <a:rPr lang="en-US" dirty="0"/>
              <a:t>Seth also helped Matthew Delosa guide the team when he was absent</a:t>
            </a:r>
          </a:p>
        </p:txBody>
      </p:sp>
    </p:spTree>
    <p:extLst>
      <p:ext uri="{BB962C8B-B14F-4D97-AF65-F5344CB8AC3E}">
        <p14:creationId xmlns:p14="http://schemas.microsoft.com/office/powerpoint/2010/main" val="180012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6018"/>
            <a:ext cx="9905998" cy="1478570"/>
          </a:xfrm>
        </p:spPr>
        <p:txBody>
          <a:bodyPr/>
          <a:lstStyle/>
          <a:p>
            <a:r>
              <a:rPr lang="en-US" dirty="0"/>
              <a:t>Updates to bulletin board, </a:t>
            </a:r>
            <a:r>
              <a:rPr lang="en-US" dirty="0" err="1"/>
              <a:t>trello</a:t>
            </a:r>
            <a:r>
              <a:rPr lang="en-US" dirty="0"/>
              <a:t> and 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724" y="1584251"/>
            <a:ext cx="6771665" cy="1865314"/>
          </a:xfrm>
        </p:spPr>
        <p:txBody>
          <a:bodyPr/>
          <a:lstStyle/>
          <a:p>
            <a:r>
              <a:rPr lang="en-US" b="1" dirty="0"/>
              <a:t>Bulletin 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updated the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changed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changed the color scheme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0072" y="3121525"/>
            <a:ext cx="92686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Trello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updated our highlights weekly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Scrum Master checked everyone's highlights to see what was missing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color coded our names and when we finished items added our color to show it was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724" y="4814296"/>
            <a:ext cx="7438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WIKI Pages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read over other groups and updated as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Matthew Brady added a challenge to his wiki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Kristen made an extra wiki on Trello</a:t>
            </a:r>
          </a:p>
        </p:txBody>
      </p:sp>
    </p:spTree>
    <p:extLst>
      <p:ext uri="{BB962C8B-B14F-4D97-AF65-F5344CB8AC3E}">
        <p14:creationId xmlns:p14="http://schemas.microsoft.com/office/powerpoint/2010/main" val="26541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0866"/>
            <a:ext cx="9905999" cy="4219893"/>
          </a:xfrm>
        </p:spPr>
        <p:txBody>
          <a:bodyPr>
            <a:noAutofit/>
          </a:bodyPr>
          <a:lstStyle/>
          <a:p>
            <a:r>
              <a:rPr lang="en-US" dirty="0"/>
              <a:t>Everyone attended the CSX presentation</a:t>
            </a:r>
          </a:p>
          <a:p>
            <a:r>
              <a:rPr lang="en-US" dirty="0"/>
              <a:t>Kristen Morse and Matthew Brady attended Chad Hogg’s Presentation</a:t>
            </a:r>
          </a:p>
          <a:p>
            <a:r>
              <a:rPr lang="en-US" dirty="0"/>
              <a:t>We all helped each other accomplish all of the work for this class</a:t>
            </a:r>
          </a:p>
          <a:p>
            <a:r>
              <a:rPr lang="en-US" dirty="0"/>
              <a:t>When one of us had an issue we posted it to Trello and the group members answered back quickly</a:t>
            </a:r>
          </a:p>
          <a:p>
            <a:r>
              <a:rPr lang="en-US" dirty="0"/>
              <a:t>The team project brought the team together because we all had to work off what the others did</a:t>
            </a:r>
          </a:p>
        </p:txBody>
      </p:sp>
    </p:spTree>
    <p:extLst>
      <p:ext uri="{BB962C8B-B14F-4D97-AF65-F5344CB8AC3E}">
        <p14:creationId xmlns:p14="http://schemas.microsoft.com/office/powerpoint/2010/main" val="418776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Contest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1" y="1614424"/>
            <a:ext cx="7068380" cy="486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0980" y="2891550"/>
            <a:ext cx="3543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finished the IBM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Matthew Brady finished Part 1 and worked on Part 2, but did not complete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 received this email congratulating him</a:t>
            </a:r>
          </a:p>
        </p:txBody>
      </p:sp>
    </p:spTree>
    <p:extLst>
      <p:ext uri="{BB962C8B-B14F-4D97-AF65-F5344CB8AC3E}">
        <p14:creationId xmlns:p14="http://schemas.microsoft.com/office/powerpoint/2010/main" val="377794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Seth Atkinson </a:t>
            </a:r>
            <a:r>
              <a:rPr lang="en-US" dirty="0">
                <a:hlinkClick r:id="rId2"/>
              </a:rPr>
              <a:t>https://ibreakthings.github.io/Portfolio/</a:t>
            </a:r>
            <a:endParaRPr lang="en-US" dirty="0"/>
          </a:p>
          <a:p>
            <a:r>
              <a:rPr lang="en-US" dirty="0"/>
              <a:t>Matthew Brady </a:t>
            </a:r>
            <a:r>
              <a:rPr lang="en-US" dirty="0">
                <a:hlinkClick r:id="rId3"/>
              </a:rPr>
              <a:t>https://mtb29.github.io/portfolio/</a:t>
            </a:r>
            <a:endParaRPr lang="en-US" dirty="0"/>
          </a:p>
          <a:p>
            <a:r>
              <a:rPr lang="en-US" dirty="0"/>
              <a:t>Marcus Cubero </a:t>
            </a:r>
            <a:r>
              <a:rPr lang="en-US" dirty="0">
                <a:hlinkClick r:id="rId4"/>
              </a:rPr>
              <a:t>https://marcuscubero.github.io/portfolio/</a:t>
            </a:r>
            <a:endParaRPr lang="en-US" dirty="0"/>
          </a:p>
          <a:p>
            <a:r>
              <a:rPr lang="en-US" dirty="0"/>
              <a:t>Matthew Delosa </a:t>
            </a:r>
            <a:r>
              <a:rPr lang="en-US" dirty="0">
                <a:hlinkClick r:id="rId5"/>
              </a:rPr>
              <a:t>https://mpd44.github.io/Portfolio/</a:t>
            </a:r>
            <a:endParaRPr lang="en-US" dirty="0"/>
          </a:p>
          <a:p>
            <a:r>
              <a:rPr lang="en-US" dirty="0"/>
              <a:t>Kristen Morse </a:t>
            </a:r>
            <a:r>
              <a:rPr lang="en-US" dirty="0">
                <a:hlinkClick r:id="rId6"/>
              </a:rPr>
              <a:t>https://morsek.github.io/Portfolio/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java / </a:t>
            </a:r>
            <a:r>
              <a:rPr lang="en-US" dirty="0" err="1"/>
              <a:t>mysql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Live Demonstration of the Program</a:t>
            </a:r>
          </a:p>
          <a:p>
            <a:r>
              <a:rPr lang="en-US" sz="2800" dirty="0"/>
              <a:t>Show the source card on GitHub</a:t>
            </a:r>
          </a:p>
          <a:p>
            <a:r>
              <a:rPr lang="en-US" sz="2800" dirty="0"/>
              <a:t>Show the Junit test code</a:t>
            </a:r>
          </a:p>
          <a:p>
            <a:r>
              <a:rPr lang="en-US" sz="2800" dirty="0"/>
              <a:t>Show web page version of Javadoc on GitHub</a:t>
            </a:r>
          </a:p>
        </p:txBody>
      </p:sp>
    </p:spTree>
    <p:extLst>
      <p:ext uri="{BB962C8B-B14F-4D97-AF65-F5344CB8AC3E}">
        <p14:creationId xmlns:p14="http://schemas.microsoft.com/office/powerpoint/2010/main" val="21347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web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70" y="2359814"/>
            <a:ext cx="11695284" cy="2177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606" y="4799557"/>
            <a:ext cx="10361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Creating the account was the only issue we ran 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Nobody had any issues with creating this Web Server</a:t>
            </a:r>
          </a:p>
        </p:txBody>
      </p:sp>
    </p:spTree>
    <p:extLst>
      <p:ext uri="{BB962C8B-B14F-4D97-AF65-F5344CB8AC3E}">
        <p14:creationId xmlns:p14="http://schemas.microsoft.com/office/powerpoint/2010/main" val="396521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script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2" y="2535758"/>
            <a:ext cx="11888799" cy="1579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4553" y="4554102"/>
            <a:ext cx="10419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Marcus had an issue when he was using the number pad on his laptop but after restarting </a:t>
            </a:r>
            <a:r>
              <a:rPr lang="en-US" sz="2400" dirty="0" err="1"/>
              <a:t>PuTTy</a:t>
            </a:r>
            <a:r>
              <a:rPr lang="en-US" sz="2400" dirty="0"/>
              <a:t> he fixed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Seth had trouble with his free account so after contacting AWS support he just had to use a credit card</a:t>
            </a:r>
          </a:p>
        </p:txBody>
      </p:sp>
    </p:spTree>
    <p:extLst>
      <p:ext uri="{BB962C8B-B14F-4D97-AF65-F5344CB8AC3E}">
        <p14:creationId xmlns:p14="http://schemas.microsoft.com/office/powerpoint/2010/main" val="333028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95426"/>
            <a:ext cx="9905998" cy="1478570"/>
          </a:xfrm>
        </p:spPr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gui</a:t>
            </a:r>
            <a:r>
              <a:rPr lang="en-US" dirty="0"/>
              <a:t> developer 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98" y="1701189"/>
            <a:ext cx="6782988" cy="5156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5260" y="2940766"/>
            <a:ext cx="3793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Matthew Brady noticed the error as it happened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Seth Atkinson had an issue other than the error but he still was able to fix it using the command we used for the main error</a:t>
            </a:r>
          </a:p>
        </p:txBody>
      </p:sp>
    </p:spTree>
    <p:extLst>
      <p:ext uri="{BB962C8B-B14F-4D97-AF65-F5344CB8AC3E}">
        <p14:creationId xmlns:p14="http://schemas.microsoft.com/office/powerpoint/2010/main" val="357911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Agile/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7498"/>
          </a:xfrm>
        </p:spPr>
        <p:txBody>
          <a:bodyPr>
            <a:normAutofit/>
          </a:bodyPr>
          <a:lstStyle/>
          <a:p>
            <a:r>
              <a:rPr lang="en-US" sz="2800" dirty="0"/>
              <a:t>Scrum Master 2: Marcus Cubero</a:t>
            </a:r>
          </a:p>
          <a:p>
            <a:pPr lvl="1"/>
            <a:r>
              <a:rPr lang="en-US" sz="2400" dirty="0"/>
              <a:t>SQL Course 2</a:t>
            </a:r>
          </a:p>
          <a:p>
            <a:pPr lvl="1"/>
            <a:r>
              <a:rPr lang="en-US" sz="2400" dirty="0"/>
              <a:t>Began Java Program</a:t>
            </a:r>
          </a:p>
          <a:p>
            <a:pPr lvl="1"/>
            <a:r>
              <a:rPr lang="en-US" sz="2400" dirty="0"/>
              <a:t>Began redesigning bulletin board</a:t>
            </a:r>
          </a:p>
          <a:p>
            <a:pPr lvl="1"/>
            <a:r>
              <a:rPr lang="en-US" sz="2400" dirty="0"/>
              <a:t>Personal and Team websites</a:t>
            </a:r>
          </a:p>
          <a:p>
            <a:pPr lvl="1"/>
            <a:r>
              <a:rPr lang="en-US" sz="2400" dirty="0"/>
              <a:t>Writing short user guides</a:t>
            </a:r>
          </a:p>
          <a:p>
            <a:pPr lvl="1"/>
            <a:r>
              <a:rPr lang="en-US" sz="2400" dirty="0"/>
              <a:t>Employee DB App Setup</a:t>
            </a:r>
          </a:p>
        </p:txBody>
      </p:sp>
    </p:spTree>
    <p:extLst>
      <p:ext uri="{BB962C8B-B14F-4D97-AF65-F5344CB8AC3E}">
        <p14:creationId xmlns:p14="http://schemas.microsoft.com/office/powerpoint/2010/main" val="15068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343"/>
          <a:stretch/>
        </p:blipFill>
        <p:spPr>
          <a:xfrm>
            <a:off x="1141413" y="1845239"/>
            <a:ext cx="6048815" cy="4620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9811" y="2632057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picked a code to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Matthew Brady used his photo shop skills to make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Everyone typed up a one page review about each code they picked</a:t>
            </a:r>
          </a:p>
        </p:txBody>
      </p:sp>
    </p:spTree>
    <p:extLst>
      <p:ext uri="{BB962C8B-B14F-4D97-AF65-F5344CB8AC3E}">
        <p14:creationId xmlns:p14="http://schemas.microsoft.com/office/powerpoint/2010/main" val="34512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website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83" r="6651"/>
          <a:stretch/>
        </p:blipFill>
        <p:spPr>
          <a:xfrm>
            <a:off x="1141413" y="1756482"/>
            <a:ext cx="5265249" cy="49095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80860" y="1034025"/>
            <a:ext cx="41665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Original: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started with a quick overview of 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Created an About Us section listing our name</a:t>
            </a:r>
          </a:p>
          <a:p>
            <a:endParaRPr lang="en-US" sz="2400" dirty="0"/>
          </a:p>
          <a:p>
            <a:r>
              <a:rPr lang="en-US" sz="2400" dirty="0"/>
              <a:t>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in User Guides and links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links to our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in links to our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in photos of Trello, Group Program and Bulletin Board</a:t>
            </a:r>
          </a:p>
        </p:txBody>
      </p:sp>
    </p:spTree>
    <p:extLst>
      <p:ext uri="{BB962C8B-B14F-4D97-AF65-F5344CB8AC3E}">
        <p14:creationId xmlns:p14="http://schemas.microsoft.com/office/powerpoint/2010/main" val="6789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45" y="1760220"/>
            <a:ext cx="7219287" cy="4352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3956" y="1760220"/>
            <a:ext cx="41265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Needed:</a:t>
            </a:r>
          </a:p>
          <a:p>
            <a:r>
              <a:rPr lang="en-US" sz="2400" dirty="0"/>
              <a:t>Linux: Marcus Cubero</a:t>
            </a:r>
          </a:p>
          <a:p>
            <a:r>
              <a:rPr lang="en-US" sz="2400" dirty="0"/>
              <a:t>SQL: Matthew Brady</a:t>
            </a:r>
          </a:p>
          <a:p>
            <a:r>
              <a:rPr lang="en-US" sz="2400" dirty="0"/>
              <a:t>JDBC: Matthew Delosa</a:t>
            </a:r>
          </a:p>
          <a:p>
            <a:r>
              <a:rPr lang="en-US" sz="2400" dirty="0"/>
              <a:t>GitHub: Seth Atkinson</a:t>
            </a:r>
          </a:p>
          <a:p>
            <a:r>
              <a:rPr lang="en-US" sz="2400" dirty="0"/>
              <a:t>AWS: Kristen Morse</a:t>
            </a:r>
          </a:p>
          <a:p>
            <a:endParaRPr lang="en-US" sz="2400" dirty="0"/>
          </a:p>
          <a:p>
            <a:r>
              <a:rPr lang="en-US" sz="2400" dirty="0"/>
              <a:t>Extra:</a:t>
            </a:r>
          </a:p>
          <a:p>
            <a:r>
              <a:rPr lang="en-US" sz="2400" dirty="0"/>
              <a:t>Trello: Kristen Morse</a:t>
            </a:r>
          </a:p>
          <a:p>
            <a:r>
              <a:rPr lang="en-US" sz="2400" dirty="0"/>
              <a:t>SQL Challenge: Matthew Brady</a:t>
            </a:r>
          </a:p>
        </p:txBody>
      </p:sp>
    </p:spTree>
    <p:extLst>
      <p:ext uri="{BB962C8B-B14F-4D97-AF65-F5344CB8AC3E}">
        <p14:creationId xmlns:p14="http://schemas.microsoft.com/office/powerpoint/2010/main" val="20399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457</TotalTime>
  <Words>916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Team 1</vt:lpstr>
      <vt:lpstr>Agile/ Scrum</vt:lpstr>
      <vt:lpstr>Aws web server</vt:lpstr>
      <vt:lpstr>Server script on github</vt:lpstr>
      <vt:lpstr>Aws gui developer server</vt:lpstr>
      <vt:lpstr>Agile/ scrum</vt:lpstr>
      <vt:lpstr>Bulletin Board</vt:lpstr>
      <vt:lpstr>Team website</vt:lpstr>
      <vt:lpstr>User guides</vt:lpstr>
      <vt:lpstr>Employee DB App Setup</vt:lpstr>
      <vt:lpstr>Agile/ scrum</vt:lpstr>
      <vt:lpstr>Bulletin board</vt:lpstr>
      <vt:lpstr>Highlight cards</vt:lpstr>
      <vt:lpstr>Install MySQL Work Bench on GUI Server</vt:lpstr>
      <vt:lpstr>State Farm Mock Interview</vt:lpstr>
      <vt:lpstr>State Farm Coding Competition</vt:lpstr>
      <vt:lpstr>Agile/ scrum</vt:lpstr>
      <vt:lpstr>Portfolio 2</vt:lpstr>
      <vt:lpstr>Create Database table on AWS using MySQL WorkBench</vt:lpstr>
      <vt:lpstr>Create a new Database program using MySQL WorkBench</vt:lpstr>
      <vt:lpstr>IDE of choice to write a small java program</vt:lpstr>
      <vt:lpstr>Extra Work - seth atkinson</vt:lpstr>
      <vt:lpstr>Updates to bulletin board, trello and wiki</vt:lpstr>
      <vt:lpstr>Extras</vt:lpstr>
      <vt:lpstr>IBM Contest</vt:lpstr>
      <vt:lpstr>Web sites</vt:lpstr>
      <vt:lpstr>Team java / mysql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Kristen L Morse</dc:creator>
  <cp:lastModifiedBy>Marcus Cubero</cp:lastModifiedBy>
  <cp:revision>33</cp:revision>
  <dcterms:created xsi:type="dcterms:W3CDTF">2016-12-04T23:46:34Z</dcterms:created>
  <dcterms:modified xsi:type="dcterms:W3CDTF">2016-12-07T04:03:46Z</dcterms:modified>
</cp:coreProperties>
</file>