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28T16:54:49.72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7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69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72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6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519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37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683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2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087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38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787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4469-5FC2-4E04-A80D-58AE6A35B35D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7791-DAB8-4696-A965-F92BBDAEEDC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93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632"/>
            <a:ext cx="9144000" cy="1652337"/>
          </a:xfrm>
        </p:spPr>
        <p:txBody>
          <a:bodyPr/>
          <a:lstStyle/>
          <a:p>
            <a:r>
              <a:rPr lang="en-US" b="1" dirty="0" smtClean="0"/>
              <a:t>TEAM KELVIN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3619"/>
            <a:ext cx="9144000" cy="3721769"/>
          </a:xfrm>
        </p:spPr>
        <p:txBody>
          <a:bodyPr>
            <a:normAutofit/>
          </a:bodyPr>
          <a:lstStyle/>
          <a:p>
            <a:r>
              <a:rPr lang="en-US" dirty="0" smtClean="0"/>
              <a:t>IVAN VANELOV 			NIKOLAY PANAYOTOV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SIMEON STOYKOV			 VARUCHAN VOSKANIAN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github.com/Team-KELVIN</a:t>
            </a: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355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O,POSSUM!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69" y="1503507"/>
            <a:ext cx="5816861" cy="4351338"/>
          </a:xfrm>
        </p:spPr>
      </p:pic>
      <p:sp>
        <p:nvSpPr>
          <p:cNvPr id="3" name="TextBox 2"/>
          <p:cNvSpPr txBox="1"/>
          <p:nvPr/>
        </p:nvSpPr>
        <p:spPr>
          <a:xfrm>
            <a:off x="5475476" y="610985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262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 KELVIN</vt:lpstr>
      <vt:lpstr>O,POSSUM!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KELVIN</dc:title>
  <dc:creator>admin</dc:creator>
  <cp:lastModifiedBy>admin</cp:lastModifiedBy>
  <cp:revision>4</cp:revision>
  <dcterms:created xsi:type="dcterms:W3CDTF">2015-04-02T07:05:06Z</dcterms:created>
  <dcterms:modified xsi:type="dcterms:W3CDTF">2015-05-28T13:55:17Z</dcterms:modified>
</cp:coreProperties>
</file>