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AE4"/>
    <a:srgbClr val="189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4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775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799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257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634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854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844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81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651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2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677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543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0F55-F6D2-9C42-BF2C-D7B51D61BFD3}" type="datetimeFigureOut">
              <a:rPr kumimoji="1" lang="ko-Kore-KR" altLang="en-US" smtClean="0"/>
              <a:t>2021. 3. 18.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8A06A-0AA1-544A-BE36-7864520F10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487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A0BB3-D174-3143-B184-D7C19E65117B}"/>
              </a:ext>
            </a:extLst>
          </p:cNvPr>
          <p:cNvSpPr/>
          <p:nvPr/>
        </p:nvSpPr>
        <p:spPr>
          <a:xfrm>
            <a:off x="0" y="602991"/>
            <a:ext cx="6858000" cy="1158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FB3C9702-8B64-354A-8262-4686EA84BF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29513" t="11322" r="12016" b="4865"/>
          <a:stretch/>
        </p:blipFill>
        <p:spPr>
          <a:xfrm rot="654567">
            <a:off x="3780996" y="3453618"/>
            <a:ext cx="3119238" cy="7153876"/>
          </a:xfrm>
          <a:custGeom>
            <a:avLst/>
            <a:gdLst>
              <a:gd name="connsiteX0" fmla="*/ 0 w 3031311"/>
              <a:gd name="connsiteY0" fmla="*/ 0 h 6952219"/>
              <a:gd name="connsiteX1" fmla="*/ 2078086 w 3031311"/>
              <a:gd name="connsiteY1" fmla="*/ 0 h 6952219"/>
              <a:gd name="connsiteX2" fmla="*/ 3031311 w 3031311"/>
              <a:gd name="connsiteY2" fmla="*/ 4945634 h 6952219"/>
              <a:gd name="connsiteX3" fmla="*/ 3031311 w 3031311"/>
              <a:gd name="connsiteY3" fmla="*/ 6952219 h 6952219"/>
              <a:gd name="connsiteX4" fmla="*/ 0 w 3031311"/>
              <a:gd name="connsiteY4" fmla="*/ 6952219 h 695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1311" h="6952219">
                <a:moveTo>
                  <a:pt x="0" y="0"/>
                </a:moveTo>
                <a:lnTo>
                  <a:pt x="2078086" y="0"/>
                </a:lnTo>
                <a:lnTo>
                  <a:pt x="3031311" y="4945634"/>
                </a:lnTo>
                <a:lnTo>
                  <a:pt x="3031311" y="6952219"/>
                </a:lnTo>
                <a:lnTo>
                  <a:pt x="0" y="6952219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DB82C0A-6E22-2741-BC55-8D2032FEF730}"/>
              </a:ext>
            </a:extLst>
          </p:cNvPr>
          <p:cNvSpPr/>
          <p:nvPr/>
        </p:nvSpPr>
        <p:spPr>
          <a:xfrm>
            <a:off x="1604947" y="1062742"/>
            <a:ext cx="1076576" cy="19139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69DA8C-4976-BF46-8AA4-AFFC161F2644}"/>
              </a:ext>
            </a:extLst>
          </p:cNvPr>
          <p:cNvSpPr/>
          <p:nvPr/>
        </p:nvSpPr>
        <p:spPr>
          <a:xfrm>
            <a:off x="534084" y="1414511"/>
            <a:ext cx="563005" cy="5630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13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3C5E6C-B6FE-014F-B831-D717AC267320}"/>
              </a:ext>
            </a:extLst>
          </p:cNvPr>
          <p:cNvSpPr/>
          <p:nvPr/>
        </p:nvSpPr>
        <p:spPr>
          <a:xfrm>
            <a:off x="3723645" y="1062742"/>
            <a:ext cx="1076576" cy="19139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13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A630C0-759C-A142-94EF-B86DAFF2C946}"/>
              </a:ext>
            </a:extLst>
          </p:cNvPr>
          <p:cNvSpPr/>
          <p:nvPr/>
        </p:nvSpPr>
        <p:spPr>
          <a:xfrm>
            <a:off x="5308079" y="1062742"/>
            <a:ext cx="1076576" cy="19139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13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495AAD-063A-BC48-A529-C970149B1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8" y="1469075"/>
            <a:ext cx="453875" cy="453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02769D-8520-774C-8F60-8592AF87C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297" y="1792761"/>
            <a:ext cx="453875" cy="453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FC1E67-6362-9648-85C7-64614C87C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995" y="1653838"/>
            <a:ext cx="453875" cy="453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116E4C-8B15-904E-B228-BFCF1AE8AB17}"/>
              </a:ext>
            </a:extLst>
          </p:cNvPr>
          <p:cNvSpPr txBox="1"/>
          <p:nvPr/>
        </p:nvSpPr>
        <p:spPr>
          <a:xfrm>
            <a:off x="3771230" y="2125449"/>
            <a:ext cx="981404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619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안녕하세요</a:t>
            </a:r>
            <a:r>
              <a:rPr kumimoji="1" lang="en-US" altLang="ko-Kore-KR" sz="619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!</a:t>
            </a:r>
            <a:r>
              <a:rPr kumimoji="1" lang="ko-KR" altLang="en-US" sz="619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👋</a:t>
            </a:r>
            <a:endParaRPr kumimoji="1" lang="en-US" altLang="ko-Kore-KR" sz="619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algn="ctr"/>
            <a:r>
              <a:rPr kumimoji="1" lang="ko-KR" altLang="en-US" sz="619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시작해볼까요</a:t>
            </a:r>
            <a:r>
              <a:rPr kumimoji="1" lang="en-US" altLang="ko-KR" sz="619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?</a:t>
            </a:r>
            <a:endParaRPr kumimoji="1" lang="ko-Kore-KR" altLang="en-US" sz="619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3" name="삼각형 12">
            <a:extLst>
              <a:ext uri="{FF2B5EF4-FFF2-40B4-BE49-F238E27FC236}">
                <a16:creationId xmlns:a16="http://schemas.microsoft.com/office/drawing/2014/main" id="{3A268069-D828-7C43-8E3F-6C0DE19401E3}"/>
              </a:ext>
            </a:extLst>
          </p:cNvPr>
          <p:cNvSpPr/>
          <p:nvPr/>
        </p:nvSpPr>
        <p:spPr>
          <a:xfrm rot="3600000">
            <a:off x="5720250" y="1510779"/>
            <a:ext cx="311351" cy="514350"/>
          </a:xfrm>
          <a:prstGeom prst="triangle">
            <a:avLst/>
          </a:prstGeom>
          <a:solidFill>
            <a:srgbClr val="A8A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1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7635BC-1436-9549-A07F-C474566D5A9C}"/>
              </a:ext>
            </a:extLst>
          </p:cNvPr>
          <p:cNvSpPr txBox="1"/>
          <p:nvPr/>
        </p:nvSpPr>
        <p:spPr>
          <a:xfrm>
            <a:off x="5355664" y="2125449"/>
            <a:ext cx="981404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19" b="1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캘리를</a:t>
            </a:r>
            <a:r>
              <a:rPr kumimoji="1" lang="ko-KR" altLang="en-US" sz="619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위해</a:t>
            </a:r>
            <a:endParaRPr kumimoji="1" lang="en-US" altLang="ko-KR" sz="619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algn="ctr"/>
            <a:r>
              <a:rPr kumimoji="1" lang="ko-KR" altLang="en-US" sz="619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위치 서비스가 필요해요</a:t>
            </a:r>
            <a:endParaRPr kumimoji="1" lang="ko-Kore-KR" altLang="en-US" sz="619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B0305BB-7624-D943-A1D9-03B2D0B12C2E}"/>
              </a:ext>
            </a:extLst>
          </p:cNvPr>
          <p:cNvSpPr/>
          <p:nvPr/>
        </p:nvSpPr>
        <p:spPr>
          <a:xfrm>
            <a:off x="5392071" y="2621731"/>
            <a:ext cx="908591" cy="180718"/>
          </a:xfrm>
          <a:prstGeom prst="roundRect">
            <a:avLst/>
          </a:prstGeom>
          <a:solidFill>
            <a:srgbClr val="189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619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7953B3-354D-B042-982B-07B368D6A0E9}"/>
              </a:ext>
            </a:extLst>
          </p:cNvPr>
          <p:cNvSpPr/>
          <p:nvPr/>
        </p:nvSpPr>
        <p:spPr>
          <a:xfrm>
            <a:off x="778268" y="3630351"/>
            <a:ext cx="2069150" cy="36784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13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7FF4AAC-5DED-454C-A16D-B9C3EB8974AE}"/>
              </a:ext>
            </a:extLst>
          </p:cNvPr>
          <p:cNvSpPr/>
          <p:nvPr/>
        </p:nvSpPr>
        <p:spPr>
          <a:xfrm>
            <a:off x="2559113" y="3865130"/>
            <a:ext cx="195072" cy="19507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7380C2-071C-B549-A0AF-250F17ED8DD7}"/>
              </a:ext>
            </a:extLst>
          </p:cNvPr>
          <p:cNvSpPr txBox="1"/>
          <p:nvPr/>
        </p:nvSpPr>
        <p:spPr>
          <a:xfrm>
            <a:off x="1622482" y="3847250"/>
            <a:ext cx="981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900" b="1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Doky</a:t>
            </a:r>
            <a:endParaRPr kumimoji="1" lang="ko-Kore-KR" altLang="en-US" sz="9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A40EC5-F5A8-4248-AA4B-1B7E09AFB780}"/>
              </a:ext>
            </a:extLst>
          </p:cNvPr>
          <p:cNvSpPr txBox="1"/>
          <p:nvPr/>
        </p:nvSpPr>
        <p:spPr>
          <a:xfrm>
            <a:off x="834675" y="4102874"/>
            <a:ext cx="981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Today</a:t>
            </a:r>
            <a:endParaRPr kumimoji="1" lang="ko-Kore-KR" altLang="en-US" sz="16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F6FA5-F5EF-444A-941A-838C496F3C9A}"/>
              </a:ext>
            </a:extLst>
          </p:cNvPr>
          <p:cNvSpPr txBox="1"/>
          <p:nvPr/>
        </p:nvSpPr>
        <p:spPr>
          <a:xfrm>
            <a:off x="1765764" y="4241373"/>
            <a:ext cx="585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모두 보기</a:t>
            </a:r>
            <a:endParaRPr kumimoji="1" lang="ko-Kore-KR" altLang="en-US" sz="7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97D0FB-8DCE-FC40-BF48-0F0D2D657D5D}"/>
              </a:ext>
            </a:extLst>
          </p:cNvPr>
          <p:cNvSpPr txBox="1"/>
          <p:nvPr/>
        </p:nvSpPr>
        <p:spPr>
          <a:xfrm>
            <a:off x="2204676" y="4241373"/>
            <a:ext cx="585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설정</a:t>
            </a:r>
            <a:endParaRPr kumimoji="1" lang="ko-Kore-KR" altLang="en-US" sz="7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F8613C5-B6C4-1B4C-B83A-56B29E073924}"/>
              </a:ext>
            </a:extLst>
          </p:cNvPr>
          <p:cNvSpPr/>
          <p:nvPr/>
        </p:nvSpPr>
        <p:spPr>
          <a:xfrm>
            <a:off x="944163" y="4499522"/>
            <a:ext cx="1737360" cy="6945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88900" dist="25400" dir="5400000" sx="99000" sy="99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CEAFCFD-10C5-234B-9245-F3B90450484E}"/>
              </a:ext>
            </a:extLst>
          </p:cNvPr>
          <p:cNvSpPr/>
          <p:nvPr/>
        </p:nvSpPr>
        <p:spPr>
          <a:xfrm>
            <a:off x="944163" y="6029618"/>
            <a:ext cx="1737360" cy="6945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88900" dist="25400" dir="5400000" sx="99000" sy="99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912A8D73-8D72-864F-A7B8-F6A16B3A19FC}"/>
              </a:ext>
            </a:extLst>
          </p:cNvPr>
          <p:cNvSpPr/>
          <p:nvPr/>
        </p:nvSpPr>
        <p:spPr>
          <a:xfrm>
            <a:off x="944163" y="6795475"/>
            <a:ext cx="1737360" cy="6945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88900" dist="25400" dir="5400000" sx="99000" sy="99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AD0001DB-19F0-4B41-AA56-54F3395EE8D1}"/>
              </a:ext>
            </a:extLst>
          </p:cNvPr>
          <p:cNvSpPr/>
          <p:nvPr/>
        </p:nvSpPr>
        <p:spPr>
          <a:xfrm>
            <a:off x="944163" y="5264570"/>
            <a:ext cx="1737360" cy="6945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88900" dist="25400" dir="5400000" sx="99000" sy="99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5B9B106-EF44-A843-962D-5E10EF7B96D1}"/>
              </a:ext>
            </a:extLst>
          </p:cNvPr>
          <p:cNvSpPr/>
          <p:nvPr/>
        </p:nvSpPr>
        <p:spPr>
          <a:xfrm>
            <a:off x="521590" y="7978578"/>
            <a:ext cx="2907410" cy="151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9CC137F4-C8A7-274A-B1D6-B49CFB6827ED}"/>
              </a:ext>
            </a:extLst>
          </p:cNvPr>
          <p:cNvSpPr/>
          <p:nvPr/>
        </p:nvSpPr>
        <p:spPr>
          <a:xfrm>
            <a:off x="521590" y="7962536"/>
            <a:ext cx="2907410" cy="122521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A5A054D-5EE3-E54A-A042-F953C9894B7E}"/>
              </a:ext>
            </a:extLst>
          </p:cNvPr>
          <p:cNvSpPr/>
          <p:nvPr/>
        </p:nvSpPr>
        <p:spPr>
          <a:xfrm>
            <a:off x="661247" y="8162473"/>
            <a:ext cx="825335" cy="8253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19570E-1D5A-2341-9CEF-DBFBAB910539}"/>
              </a:ext>
            </a:extLst>
          </p:cNvPr>
          <p:cNvSpPr txBox="1"/>
          <p:nvPr/>
        </p:nvSpPr>
        <p:spPr>
          <a:xfrm>
            <a:off x="1559005" y="8264575"/>
            <a:ext cx="1649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서울시 금천구</a:t>
            </a:r>
            <a:endParaRPr kumimoji="1" lang="ko-Kore-KR" altLang="en-US" sz="11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FDD709-1D39-6C4F-A54F-52DFDD2A40BE}"/>
              </a:ext>
            </a:extLst>
          </p:cNvPr>
          <p:cNvSpPr txBox="1"/>
          <p:nvPr/>
        </p:nvSpPr>
        <p:spPr>
          <a:xfrm>
            <a:off x="1559005" y="8483595"/>
            <a:ext cx="1649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맑음</a:t>
            </a:r>
            <a:r>
              <a:rPr kumimoji="1" lang="en-US" altLang="ko-KR" sz="20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20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20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25 ̇C</a:t>
            </a:r>
            <a:endParaRPr kumimoji="1" lang="ko-Kore-KR" altLang="en-US" sz="20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8E94F6-4B7D-CF4B-AC87-83808366A469}"/>
              </a:ext>
            </a:extLst>
          </p:cNvPr>
          <p:cNvSpPr txBox="1"/>
          <p:nvPr/>
        </p:nvSpPr>
        <p:spPr>
          <a:xfrm>
            <a:off x="1486582" y="7614420"/>
            <a:ext cx="611063" cy="246221"/>
          </a:xfrm>
          <a:prstGeom prst="rect">
            <a:avLst/>
          </a:prstGeom>
          <a:solidFill>
            <a:srgbClr val="A8AAE4">
              <a:alpha val="29000"/>
            </a:srgbClr>
          </a:solidFill>
          <a:ln>
            <a:solidFill>
              <a:srgbClr val="A8AAE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image</a:t>
            </a:r>
            <a:endParaRPr kumimoji="1" lang="ko-Kore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A0DF93-55CE-9644-BDC2-BB89B9BB44E5}"/>
              </a:ext>
            </a:extLst>
          </p:cNvPr>
          <p:cNvSpPr txBox="1"/>
          <p:nvPr/>
        </p:nvSpPr>
        <p:spPr>
          <a:xfrm>
            <a:off x="3052545" y="8140385"/>
            <a:ext cx="611063" cy="246221"/>
          </a:xfrm>
          <a:prstGeom prst="rect">
            <a:avLst/>
          </a:prstGeom>
          <a:solidFill>
            <a:srgbClr val="A8AAE4">
              <a:alpha val="29000"/>
            </a:srgbClr>
          </a:solidFill>
          <a:ln>
            <a:solidFill>
              <a:srgbClr val="A8AAE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title</a:t>
            </a:r>
            <a:endParaRPr kumimoji="1" lang="ko-Kore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A2BE6C-F513-764C-8A04-6B9671327900}"/>
              </a:ext>
            </a:extLst>
          </p:cNvPr>
          <p:cNvSpPr txBox="1"/>
          <p:nvPr/>
        </p:nvSpPr>
        <p:spPr>
          <a:xfrm>
            <a:off x="3052544" y="8398571"/>
            <a:ext cx="825335" cy="246221"/>
          </a:xfrm>
          <a:prstGeom prst="rect">
            <a:avLst/>
          </a:prstGeom>
          <a:solidFill>
            <a:srgbClr val="A8AAE4">
              <a:alpha val="29000"/>
            </a:srgbClr>
          </a:solidFill>
          <a:ln>
            <a:solidFill>
              <a:srgbClr val="A8AAE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contents</a:t>
            </a:r>
            <a:endParaRPr kumimoji="1" lang="ko-Kore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C212AA-F24C-C84A-B749-A2F36AF7643E}"/>
              </a:ext>
            </a:extLst>
          </p:cNvPr>
          <p:cNvSpPr txBox="1"/>
          <p:nvPr/>
        </p:nvSpPr>
        <p:spPr>
          <a:xfrm>
            <a:off x="3052543" y="8830579"/>
            <a:ext cx="921240" cy="246221"/>
          </a:xfrm>
          <a:prstGeom prst="rect">
            <a:avLst/>
          </a:prstGeom>
          <a:solidFill>
            <a:srgbClr val="A8AAE4">
              <a:alpha val="29000"/>
            </a:srgbClr>
          </a:solidFill>
          <a:ln>
            <a:solidFill>
              <a:srgbClr val="A8AAE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trigger / time</a:t>
            </a:r>
            <a:endParaRPr kumimoji="1" lang="ko-Kore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D64AE8-9907-904C-8B1D-FBC8691B7578}"/>
              </a:ext>
            </a:extLst>
          </p:cNvPr>
          <p:cNvSpPr txBox="1"/>
          <p:nvPr/>
        </p:nvSpPr>
        <p:spPr>
          <a:xfrm>
            <a:off x="661247" y="9206405"/>
            <a:ext cx="2978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🕑 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일 월 화 </a:t>
            </a:r>
            <a:r>
              <a:rPr kumimoji="1" lang="ko-KR" altLang="en-US" sz="11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수 목 금</a:t>
            </a:r>
            <a:r>
              <a:rPr kumimoji="1" lang="ko-KR" altLang="en-US" sz="1100" b="1" dirty="0">
                <a:solidFill>
                  <a:schemeClr val="bg1">
                    <a:lumMod val="65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토</a:t>
            </a:r>
            <a:r>
              <a:rPr kumimoji="1" lang="ko-KR" altLang="en-US" sz="11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             오전 </a:t>
            </a:r>
            <a:r>
              <a:rPr kumimoji="1" lang="en-US" altLang="ko-KR" sz="11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8:00</a:t>
            </a:r>
            <a:endParaRPr kumimoji="1" lang="ko-Kore-KR" altLang="en-US" sz="11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289EB9C3-7800-3C4C-98B7-2F4E82D77846}"/>
              </a:ext>
            </a:extLst>
          </p:cNvPr>
          <p:cNvSpPr/>
          <p:nvPr/>
        </p:nvSpPr>
        <p:spPr>
          <a:xfrm>
            <a:off x="521590" y="10050822"/>
            <a:ext cx="2907410" cy="151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FC04BF7A-2E70-3A48-AE97-23C57BB9A638}"/>
              </a:ext>
            </a:extLst>
          </p:cNvPr>
          <p:cNvSpPr/>
          <p:nvPr/>
        </p:nvSpPr>
        <p:spPr>
          <a:xfrm>
            <a:off x="521590" y="10034780"/>
            <a:ext cx="2907410" cy="122521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5175DC5-8429-1F43-AFAD-DD9171159437}"/>
              </a:ext>
            </a:extLst>
          </p:cNvPr>
          <p:cNvSpPr/>
          <p:nvPr/>
        </p:nvSpPr>
        <p:spPr>
          <a:xfrm>
            <a:off x="661247" y="10234717"/>
            <a:ext cx="825335" cy="8253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FB03BF-0908-1B4F-803D-91E7063F04BA}"/>
              </a:ext>
            </a:extLst>
          </p:cNvPr>
          <p:cNvSpPr txBox="1"/>
          <p:nvPr/>
        </p:nvSpPr>
        <p:spPr>
          <a:xfrm>
            <a:off x="1559005" y="10336819"/>
            <a:ext cx="1649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8002</a:t>
            </a:r>
            <a:r>
              <a:rPr kumimoji="1" lang="ko-KR" altLang="en-US" sz="11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11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/</a:t>
            </a:r>
            <a:r>
              <a:rPr kumimoji="1" lang="ko-KR" altLang="en-US" sz="11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ko-KR" altLang="en-US" sz="1100" b="1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중흥아파트</a:t>
            </a:r>
            <a:endParaRPr kumimoji="1" lang="ko-Kore-KR" altLang="en-US" sz="11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7870F7-1BCE-F844-9A03-E6C3407D7A65}"/>
              </a:ext>
            </a:extLst>
          </p:cNvPr>
          <p:cNvSpPr txBox="1"/>
          <p:nvPr/>
        </p:nvSpPr>
        <p:spPr>
          <a:xfrm>
            <a:off x="1559005" y="10555839"/>
            <a:ext cx="1649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8</a:t>
            </a:r>
            <a:r>
              <a:rPr kumimoji="1" lang="ko-KR" altLang="en-US" sz="20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분 후 도착</a:t>
            </a:r>
            <a:endParaRPr kumimoji="1" lang="ko-Kore-KR" altLang="en-US" sz="20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EA0DA7-8AD0-8A46-AF57-39D0646B3513}"/>
              </a:ext>
            </a:extLst>
          </p:cNvPr>
          <p:cNvSpPr txBox="1"/>
          <p:nvPr/>
        </p:nvSpPr>
        <p:spPr>
          <a:xfrm>
            <a:off x="3052544" y="10902823"/>
            <a:ext cx="1057806" cy="246221"/>
          </a:xfrm>
          <a:prstGeom prst="rect">
            <a:avLst/>
          </a:prstGeom>
          <a:solidFill>
            <a:srgbClr val="A8AAE4">
              <a:alpha val="29000"/>
            </a:srgbClr>
          </a:solidFill>
          <a:ln>
            <a:solidFill>
              <a:srgbClr val="A8AAE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trigger / location</a:t>
            </a:r>
            <a:endParaRPr kumimoji="1" lang="ko-Kore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161B7E-977E-B14F-84D7-BB064021D98F}"/>
              </a:ext>
            </a:extLst>
          </p:cNvPr>
          <p:cNvSpPr txBox="1"/>
          <p:nvPr/>
        </p:nvSpPr>
        <p:spPr>
          <a:xfrm>
            <a:off x="661247" y="11278649"/>
            <a:ext cx="2978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📍 특정 위치                           </a:t>
            </a:r>
            <a:r>
              <a:rPr kumimoji="1" lang="en-US" altLang="ko-KR" sz="11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ko-KR" altLang="en-US" sz="11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반경 </a:t>
            </a:r>
            <a:r>
              <a:rPr kumimoji="1" lang="en-US" altLang="ko-KR" sz="1100" b="1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50m</a:t>
            </a:r>
            <a:endParaRPr kumimoji="1" lang="ko-Kore-KR" altLang="en-US" sz="1100" b="1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5D82EB2-055E-9443-86E0-A07E15FCFA3E}"/>
              </a:ext>
            </a:extLst>
          </p:cNvPr>
          <p:cNvCxnSpPr>
            <a:cxnSpLocks/>
            <a:stCxn id="37" idx="1"/>
            <a:endCxn id="34" idx="0"/>
          </p:cNvCxnSpPr>
          <p:nvPr/>
        </p:nvCxnSpPr>
        <p:spPr>
          <a:xfrm flipH="1">
            <a:off x="1073915" y="7737531"/>
            <a:ext cx="412667" cy="424942"/>
          </a:xfrm>
          <a:prstGeom prst="straightConnector1">
            <a:avLst/>
          </a:prstGeom>
          <a:ln w="12700">
            <a:solidFill>
              <a:srgbClr val="A8AAE4"/>
            </a:solidFill>
            <a:round/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B9DF750-4AD5-E943-A269-EB926AFB8623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2562154" y="8263496"/>
            <a:ext cx="490391" cy="101107"/>
          </a:xfrm>
          <a:prstGeom prst="straightConnector1">
            <a:avLst/>
          </a:prstGeom>
          <a:ln w="12700">
            <a:solidFill>
              <a:srgbClr val="A8AAE4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F46E118-9AD7-424C-8B75-64636E69F366}"/>
              </a:ext>
            </a:extLst>
          </p:cNvPr>
          <p:cNvCxnSpPr>
            <a:stCxn id="39" idx="1"/>
          </p:cNvCxnSpPr>
          <p:nvPr/>
        </p:nvCxnSpPr>
        <p:spPr>
          <a:xfrm flipH="1">
            <a:off x="2864975" y="8521682"/>
            <a:ext cx="187569" cy="66782"/>
          </a:xfrm>
          <a:prstGeom prst="straightConnector1">
            <a:avLst/>
          </a:prstGeom>
          <a:ln w="12700">
            <a:solidFill>
              <a:srgbClr val="A8AAE4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2735FD-B7AD-524C-A821-CBBE17B48EB7}"/>
              </a:ext>
            </a:extLst>
          </p:cNvPr>
          <p:cNvCxnSpPr>
            <a:stCxn id="40" idx="1"/>
          </p:cNvCxnSpPr>
          <p:nvPr/>
        </p:nvCxnSpPr>
        <p:spPr>
          <a:xfrm flipH="1">
            <a:off x="2395900" y="8953690"/>
            <a:ext cx="656643" cy="243899"/>
          </a:xfrm>
          <a:prstGeom prst="straightConnector1">
            <a:avLst/>
          </a:prstGeom>
          <a:ln w="12700">
            <a:solidFill>
              <a:srgbClr val="A8AAE4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C347B4F-0BC5-CE4E-9E79-886326B7219E}"/>
              </a:ext>
            </a:extLst>
          </p:cNvPr>
          <p:cNvCxnSpPr>
            <a:stCxn id="50" idx="1"/>
          </p:cNvCxnSpPr>
          <p:nvPr/>
        </p:nvCxnSpPr>
        <p:spPr>
          <a:xfrm flipH="1">
            <a:off x="2318710" y="11025934"/>
            <a:ext cx="733834" cy="234056"/>
          </a:xfrm>
          <a:prstGeom prst="straightConnector1">
            <a:avLst/>
          </a:prstGeom>
          <a:ln w="12700">
            <a:solidFill>
              <a:srgbClr val="A8AAE4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2788BDD-6BD7-E945-8B6D-96702AAE805C}"/>
              </a:ext>
            </a:extLst>
          </p:cNvPr>
          <p:cNvCxnSpPr>
            <a:cxnSpLocks/>
            <a:stCxn id="30" idx="1"/>
            <a:endCxn id="25" idx="1"/>
          </p:cNvCxnSpPr>
          <p:nvPr/>
        </p:nvCxnSpPr>
        <p:spPr>
          <a:xfrm flipV="1">
            <a:off x="521590" y="7142743"/>
            <a:ext cx="422573" cy="1432398"/>
          </a:xfrm>
          <a:prstGeom prst="straightConnector1">
            <a:avLst/>
          </a:prstGeom>
          <a:ln w="12700">
            <a:solidFill>
              <a:srgbClr val="A8AAE4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CF7C97C-1E04-904F-909E-96414811A5ED}"/>
              </a:ext>
            </a:extLst>
          </p:cNvPr>
          <p:cNvCxnSpPr>
            <a:stCxn id="5" idx="3"/>
          </p:cNvCxnSpPr>
          <p:nvPr/>
        </p:nvCxnSpPr>
        <p:spPr>
          <a:xfrm>
            <a:off x="1097089" y="1696014"/>
            <a:ext cx="507858" cy="29420"/>
          </a:xfrm>
          <a:prstGeom prst="straightConnector1">
            <a:avLst/>
          </a:prstGeom>
          <a:ln w="12700">
            <a:solidFill>
              <a:srgbClr val="A8AAE4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0042F87-0A60-D641-86E5-216964A9B0FF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flipH="1">
            <a:off x="1812843" y="2976655"/>
            <a:ext cx="330392" cy="653696"/>
          </a:xfrm>
          <a:prstGeom prst="straightConnector1">
            <a:avLst/>
          </a:prstGeom>
          <a:ln w="12700">
            <a:solidFill>
              <a:srgbClr val="A8AAE4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2277103-9D29-0D4C-8DA0-4D02595F499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81523" y="2019699"/>
            <a:ext cx="1042122" cy="0"/>
          </a:xfrm>
          <a:prstGeom prst="straightConnector1">
            <a:avLst/>
          </a:prstGeom>
          <a:ln w="12700">
            <a:solidFill>
              <a:srgbClr val="A8AAE4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A013F7F-7F8E-2E4D-8767-6AFA14131E0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800221" y="2019699"/>
            <a:ext cx="507858" cy="0"/>
          </a:xfrm>
          <a:prstGeom prst="straightConnector1">
            <a:avLst/>
          </a:prstGeom>
          <a:ln w="12700">
            <a:solidFill>
              <a:srgbClr val="A8AAE4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960E7B9-9000-6B45-8288-115264CC39A5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1812843" y="2976655"/>
            <a:ext cx="4033524" cy="653696"/>
          </a:xfrm>
          <a:prstGeom prst="straightConnector1">
            <a:avLst/>
          </a:prstGeom>
          <a:ln w="12700">
            <a:solidFill>
              <a:srgbClr val="A8AAE4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A90EB46-3ED9-004A-98CD-64C638F7F1B1}"/>
              </a:ext>
            </a:extLst>
          </p:cNvPr>
          <p:cNvSpPr txBox="1"/>
          <p:nvPr/>
        </p:nvSpPr>
        <p:spPr>
          <a:xfrm>
            <a:off x="264695" y="602991"/>
            <a:ext cx="37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latin typeface="Avenir Black" panose="02000503020000020003" pitchFamily="2" charset="0"/>
                <a:ea typeface="YDIYGO330" panose="02030504000101010101" pitchFamily="18" charset="-127"/>
              </a:rPr>
              <a:t>APP WIREFRAME</a:t>
            </a:r>
            <a:endParaRPr kumimoji="1" lang="ko-Kore-KR" altLang="en-US" b="1" dirty="0">
              <a:latin typeface="Avenir Black" panose="02000503020000020003" pitchFamily="2" charset="0"/>
              <a:ea typeface="YDIYGO330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63AEA-1CB1-4B4D-B30D-E5F6E72FFB0D}"/>
              </a:ext>
            </a:extLst>
          </p:cNvPr>
          <p:cNvSpPr txBox="1"/>
          <p:nvPr/>
        </p:nvSpPr>
        <p:spPr>
          <a:xfrm>
            <a:off x="264695" y="109654"/>
            <a:ext cx="37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latin typeface="Avenir Black" panose="02000503020000020003" pitchFamily="2" charset="0"/>
                <a:ea typeface="YDIYGO330" panose="02030504000101010101" pitchFamily="18" charset="-127"/>
              </a:rPr>
              <a:t>APP </a:t>
            </a:r>
            <a:r>
              <a:rPr kumimoji="1" lang="ko-KR" altLang="en-US" b="1" dirty="0">
                <a:latin typeface="Avenir Black" panose="02000503020000020003" pitchFamily="2" charset="0"/>
                <a:ea typeface="YDIYGO330" panose="02030504000101010101" pitchFamily="18" charset="-127"/>
              </a:rPr>
              <a:t> </a:t>
            </a:r>
            <a:r>
              <a:rPr kumimoji="1" lang="en-US" altLang="ko-KR" b="1" dirty="0">
                <a:latin typeface="Avenir Black" panose="02000503020000020003" pitchFamily="2" charset="0"/>
                <a:ea typeface="YDIYGO330" panose="02030504000101010101" pitchFamily="18" charset="-127"/>
              </a:rPr>
              <a:t>REQUIREMENTS</a:t>
            </a:r>
            <a:endParaRPr kumimoji="1" lang="ko-Kore-KR" altLang="en-US" b="1" dirty="0">
              <a:latin typeface="Avenir Black" panose="02000503020000020003" pitchFamily="2" charset="0"/>
              <a:ea typeface="YDIYGO330" panose="0203050400010101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DD6BD59-FF26-C741-AE49-32AD86A3FA01}"/>
              </a:ext>
            </a:extLst>
          </p:cNvPr>
          <p:cNvSpPr/>
          <p:nvPr/>
        </p:nvSpPr>
        <p:spPr>
          <a:xfrm>
            <a:off x="2847418" y="4241373"/>
            <a:ext cx="274923" cy="20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+</a:t>
            </a:r>
            <a:endParaRPr kumimoji="1" lang="ko-Kore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C20BAF-8FD8-1D4F-92ED-33FC6399C447}"/>
              </a:ext>
            </a:extLst>
          </p:cNvPr>
          <p:cNvCxnSpPr>
            <a:stCxn id="28" idx="6"/>
          </p:cNvCxnSpPr>
          <p:nvPr/>
        </p:nvCxnSpPr>
        <p:spPr>
          <a:xfrm flipV="1">
            <a:off x="3122341" y="4319239"/>
            <a:ext cx="1174596" cy="22162"/>
          </a:xfrm>
          <a:prstGeom prst="straightConnector1">
            <a:avLst/>
          </a:prstGeom>
          <a:ln w="12700">
            <a:solidFill>
              <a:srgbClr val="A8AAE4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왼쪽 대괄호[L] 32">
            <a:extLst>
              <a:ext uri="{FF2B5EF4-FFF2-40B4-BE49-F238E27FC236}">
                <a16:creationId xmlns:a16="http://schemas.microsoft.com/office/drawing/2014/main" id="{5C480581-895D-5B4B-BE82-59C9DBC07A43}"/>
              </a:ext>
            </a:extLst>
          </p:cNvPr>
          <p:cNvSpPr/>
          <p:nvPr/>
        </p:nvSpPr>
        <p:spPr>
          <a:xfrm>
            <a:off x="4042611" y="5469595"/>
            <a:ext cx="254326" cy="2144825"/>
          </a:xfrm>
          <a:prstGeom prst="leftBracket">
            <a:avLst/>
          </a:prstGeom>
          <a:ln w="12700">
            <a:solidFill>
              <a:srgbClr val="FF0000"/>
            </a:solidFill>
            <a:round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AD620D-E98A-6D4E-8EBF-61E6A99C002B}"/>
              </a:ext>
            </a:extLst>
          </p:cNvPr>
          <p:cNvSpPr txBox="1"/>
          <p:nvPr/>
        </p:nvSpPr>
        <p:spPr>
          <a:xfrm>
            <a:off x="5547598" y="9952098"/>
            <a:ext cx="134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API</a:t>
            </a:r>
            <a:r>
              <a:rPr kumimoji="1" lang="ko-KR" altLang="en-US" dirty="0"/>
              <a:t> 구조에 따라 변경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5271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D579DE-C221-E342-894D-4A825003A2FC}"/>
              </a:ext>
            </a:extLst>
          </p:cNvPr>
          <p:cNvSpPr/>
          <p:nvPr/>
        </p:nvSpPr>
        <p:spPr>
          <a:xfrm>
            <a:off x="1055787" y="4492478"/>
            <a:ext cx="4746426" cy="29736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833B6-3917-544E-95BA-A78412E82AA8}"/>
              </a:ext>
            </a:extLst>
          </p:cNvPr>
          <p:cNvSpPr txBox="1"/>
          <p:nvPr/>
        </p:nvSpPr>
        <p:spPr>
          <a:xfrm>
            <a:off x="264695" y="3921319"/>
            <a:ext cx="37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latin typeface="Avenir Black" panose="02000503020000020003" pitchFamily="2" charset="0"/>
                <a:ea typeface="YDIYGO330" panose="02030504000101010101" pitchFamily="18" charset="-127"/>
              </a:rPr>
              <a:t>SERVER WIREFRAME</a:t>
            </a:r>
            <a:endParaRPr kumimoji="1" lang="ko-Kore-KR" altLang="en-US" b="1" dirty="0">
              <a:latin typeface="Avenir Black" panose="02000503020000020003" pitchFamily="2" charset="0"/>
              <a:ea typeface="YDIYGO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B5D63-C34A-5A4B-9457-433DC3AF1A9B}"/>
              </a:ext>
            </a:extLst>
          </p:cNvPr>
          <p:cNvSpPr txBox="1"/>
          <p:nvPr/>
        </p:nvSpPr>
        <p:spPr>
          <a:xfrm>
            <a:off x="2184935" y="5043638"/>
            <a:ext cx="236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현아의 상상력 ❎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0105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E3DA8-1D7B-4A4B-8EA4-65CD858A2192}"/>
              </a:ext>
            </a:extLst>
          </p:cNvPr>
          <p:cNvSpPr txBox="1"/>
          <p:nvPr/>
        </p:nvSpPr>
        <p:spPr>
          <a:xfrm>
            <a:off x="264695" y="360948"/>
            <a:ext cx="37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latin typeface="Avenir Black" panose="02000503020000020003" pitchFamily="2" charset="0"/>
                <a:ea typeface="YDIYGO330" panose="02030504000101010101" pitchFamily="18" charset="-127"/>
              </a:rPr>
              <a:t>USER SEQUNECE</a:t>
            </a:r>
            <a:endParaRPr kumimoji="1" lang="ko-Kore-KR" altLang="en-US" b="1" dirty="0">
              <a:latin typeface="Avenir Black" panose="02000503020000020003" pitchFamily="2" charset="0"/>
              <a:ea typeface="YDIYGO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108A70-5E1B-B846-BB21-AED30C255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8" y="831184"/>
            <a:ext cx="2227419" cy="21343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EEE67C-6C87-824F-93D5-8673A2D8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935" y="821131"/>
            <a:ext cx="3655068" cy="21444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ABAA70-BE1C-704D-BBA2-51839AF8A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538" y="3234286"/>
            <a:ext cx="2125465" cy="25161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3956233-0748-0D48-8A3E-5519A0A19913}"/>
              </a:ext>
            </a:extLst>
          </p:cNvPr>
          <p:cNvCxnSpPr/>
          <p:nvPr/>
        </p:nvCxnSpPr>
        <p:spPr>
          <a:xfrm flipV="1">
            <a:off x="2361537" y="1168842"/>
            <a:ext cx="1144988" cy="874643"/>
          </a:xfrm>
          <a:prstGeom prst="straightConnector1">
            <a:avLst/>
          </a:prstGeom>
          <a:ln w="12700">
            <a:solidFill>
              <a:srgbClr val="A8AAE4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CF8050F-B59C-904F-A093-555A125E2EE2}"/>
              </a:ext>
            </a:extLst>
          </p:cNvPr>
          <p:cNvCxnSpPr>
            <a:cxnSpLocks/>
          </p:cNvCxnSpPr>
          <p:nvPr/>
        </p:nvCxnSpPr>
        <p:spPr>
          <a:xfrm>
            <a:off x="1367624" y="2592125"/>
            <a:ext cx="3047914" cy="1121845"/>
          </a:xfrm>
          <a:prstGeom prst="straightConnector1">
            <a:avLst/>
          </a:prstGeom>
          <a:ln w="12700">
            <a:solidFill>
              <a:srgbClr val="A8AAE4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976821-57B5-6148-ACC1-9E9B8F1D938E}"/>
              </a:ext>
            </a:extLst>
          </p:cNvPr>
          <p:cNvSpPr txBox="1"/>
          <p:nvPr/>
        </p:nvSpPr>
        <p:spPr>
          <a:xfrm>
            <a:off x="2342653" y="1376236"/>
            <a:ext cx="709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latin typeface="YDIYGO330" panose="02030504000101010101" pitchFamily="18" charset="-127"/>
                <a:ea typeface="YDIYGO330" panose="02030504000101010101" pitchFamily="18" charset="-127"/>
              </a:rPr>
              <a:t>시간</a:t>
            </a:r>
            <a:endParaRPr kumimoji="1" lang="ko-Kore-KR" altLang="en-US" sz="1100" dirty="0">
              <a:latin typeface="YDIYGO330" panose="02030504000101010101" pitchFamily="18" charset="-127"/>
              <a:ea typeface="YDIYGO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485C92-4613-1642-B931-AA1BE98ADE13}"/>
              </a:ext>
            </a:extLst>
          </p:cNvPr>
          <p:cNvSpPr txBox="1"/>
          <p:nvPr/>
        </p:nvSpPr>
        <p:spPr>
          <a:xfrm>
            <a:off x="2368453" y="3153047"/>
            <a:ext cx="709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latin typeface="YDIYGO330" panose="02030504000101010101" pitchFamily="18" charset="-127"/>
                <a:ea typeface="YDIYGO330" panose="02030504000101010101" pitchFamily="18" charset="-127"/>
              </a:rPr>
              <a:t>위치</a:t>
            </a:r>
            <a:endParaRPr kumimoji="1" lang="ko-Kore-KR" altLang="en-US" sz="1100" dirty="0">
              <a:latin typeface="YDIYGO330" panose="02030504000101010101" pitchFamily="18" charset="-127"/>
              <a:ea typeface="YDIYGO33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2F8290-3B6A-A84F-9825-BF903EBD1388}"/>
              </a:ext>
            </a:extLst>
          </p:cNvPr>
          <p:cNvSpPr/>
          <p:nvPr/>
        </p:nvSpPr>
        <p:spPr>
          <a:xfrm>
            <a:off x="7812156" y="4385247"/>
            <a:ext cx="3429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@startuml</a:t>
            </a:r>
          </a:p>
          <a:p>
            <a:r>
              <a:rPr lang="ko-Kore-KR" altLang="en-US" dirty="0"/>
              <a:t>map TASK</a:t>
            </a:r>
            <a:r>
              <a:rPr lang="en-US" altLang="ko-Kore-KR" dirty="0"/>
              <a:t>S</a:t>
            </a:r>
            <a:r>
              <a:rPr lang="ko-Kore-KR" altLang="en-US" dirty="0"/>
              <a:t> {</a:t>
            </a:r>
          </a:p>
          <a:p>
            <a:r>
              <a:rPr lang="ko-Kore-KR" altLang="en-US" dirty="0"/>
              <a:t>  index =&gt; `time stamp` **(PK)**</a:t>
            </a:r>
          </a:p>
          <a:p>
            <a:r>
              <a:rPr lang="ko-Kore-KR" altLang="en-US" dirty="0"/>
              <a:t>  USER_ID =&gt; varchar(256)</a:t>
            </a:r>
          </a:p>
          <a:p>
            <a:r>
              <a:rPr lang="ko-Kore-KR" altLang="en-US" dirty="0"/>
              <a:t>  TIME =&gt; Date()</a:t>
            </a:r>
          </a:p>
          <a:p>
            <a:r>
              <a:rPr lang="ko-Kore-KR" altLang="en-US" dirty="0"/>
              <a:t>  API =&gt; ?</a:t>
            </a:r>
          </a:p>
          <a:p>
            <a:r>
              <a:rPr lang="ko-Kore-KR" altLang="en-US" dirty="0"/>
              <a:t>}</a:t>
            </a:r>
          </a:p>
          <a:p>
            <a:r>
              <a:rPr lang="ko-Kore-KR" altLang="en-US" dirty="0"/>
              <a:t>@enduml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511C2D7-4669-DF47-BAC8-1F0ACB63A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287" y="4359926"/>
            <a:ext cx="1174750" cy="635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4DB86D6-DC03-4040-B065-28F160E7D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62" y="4456849"/>
            <a:ext cx="1268324" cy="538077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E299F1-0A14-9B4C-81EC-97AEB05B4158}"/>
              </a:ext>
            </a:extLst>
          </p:cNvPr>
          <p:cNvCxnSpPr>
            <a:cxnSpLocks/>
          </p:cNvCxnSpPr>
          <p:nvPr/>
        </p:nvCxnSpPr>
        <p:spPr>
          <a:xfrm>
            <a:off x="1883664" y="4668282"/>
            <a:ext cx="813816" cy="0"/>
          </a:xfrm>
          <a:prstGeom prst="straightConnector1">
            <a:avLst/>
          </a:prstGeom>
          <a:ln w="12700">
            <a:solidFill>
              <a:srgbClr val="A8AAE4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40159B-47CA-A142-BC0F-D87F6556543B}"/>
              </a:ext>
            </a:extLst>
          </p:cNvPr>
          <p:cNvSpPr/>
          <p:nvPr/>
        </p:nvSpPr>
        <p:spPr>
          <a:xfrm>
            <a:off x="7667244" y="6999047"/>
            <a:ext cx="3429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@startuml</a:t>
            </a:r>
          </a:p>
          <a:p>
            <a:r>
              <a:rPr lang="ko-Kore-KR" altLang="en-US" dirty="0"/>
              <a:t>map USERS {</a:t>
            </a:r>
          </a:p>
          <a:p>
            <a:r>
              <a:rPr lang="ko-Kore-KR" altLang="en-US" dirty="0"/>
              <a:t>  USER_ID =&gt; varchar(256) **(PK)**</a:t>
            </a:r>
          </a:p>
          <a:p>
            <a:r>
              <a:rPr lang="ko-Kore-KR" altLang="en-US" dirty="0"/>
              <a:t>  PASSWORD =&gt; varchar(256)</a:t>
            </a:r>
          </a:p>
          <a:p>
            <a:r>
              <a:rPr lang="ko-Kore-KR" altLang="en-US" dirty="0"/>
              <a:t>  TIME =&gt; Date()</a:t>
            </a:r>
          </a:p>
          <a:p>
            <a:r>
              <a:rPr lang="ko-Kore-KR" altLang="en-US" dirty="0"/>
              <a:t>}</a:t>
            </a:r>
          </a:p>
          <a:p>
            <a:r>
              <a:rPr lang="ko-Kore-KR" altLang="en-US" dirty="0"/>
              <a:t>@enduml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7A23EE-DD98-1E47-906F-6EB98F1DCF83}"/>
              </a:ext>
            </a:extLst>
          </p:cNvPr>
          <p:cNvSpPr/>
          <p:nvPr/>
        </p:nvSpPr>
        <p:spPr>
          <a:xfrm>
            <a:off x="701836" y="5015940"/>
            <a:ext cx="30479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800" dirty="0">
                <a:latin typeface="YDIYGO330" panose="02030504000101010101" pitchFamily="18" charset="-127"/>
                <a:ea typeface="YDIYGO330" panose="02030504000101010101" pitchFamily="18" charset="-127"/>
              </a:rPr>
              <a:t>*</a:t>
            </a:r>
            <a:r>
              <a:rPr lang="ko-KR" altLang="en-US" sz="800" dirty="0">
                <a:latin typeface="YDIYGO330" panose="02030504000101010101" pitchFamily="18" charset="-127"/>
                <a:ea typeface="YDIYGO330" panose="02030504000101010101" pitchFamily="18" charset="-127"/>
              </a:rPr>
              <a:t> 비회원인 경우</a:t>
            </a:r>
            <a:r>
              <a:rPr lang="en-US" altLang="ko-KR" sz="800" dirty="0">
                <a:latin typeface="YDIYGO330" panose="02030504000101010101" pitchFamily="18" charset="-127"/>
                <a:ea typeface="YDIYGO330" panose="02030504000101010101" pitchFamily="18" charset="-127"/>
              </a:rPr>
              <a:t>,</a:t>
            </a:r>
            <a:r>
              <a:rPr lang="ko-KR" altLang="en-US" sz="800" dirty="0">
                <a:latin typeface="YDIYGO330" panose="02030504000101010101" pitchFamily="18" charset="-127"/>
                <a:ea typeface="YDIYGO330" panose="02030504000101010101" pitchFamily="18" charset="-127"/>
              </a:rPr>
              <a:t> 무작위 </a:t>
            </a:r>
            <a:r>
              <a:rPr lang="ko-KR" altLang="en-US" sz="800" dirty="0" err="1">
                <a:latin typeface="YDIYGO330" panose="02030504000101010101" pitchFamily="18" charset="-127"/>
                <a:ea typeface="YDIYGO330" panose="02030504000101010101" pitchFamily="18" charset="-127"/>
              </a:rPr>
              <a:t>해시값을</a:t>
            </a:r>
            <a:r>
              <a:rPr lang="ko-KR" altLang="en-US" sz="800" dirty="0">
                <a:latin typeface="YDIYGO330" panose="02030504000101010101" pitchFamily="18" charset="-127"/>
                <a:ea typeface="YDIYGO330" panose="02030504000101010101" pitchFamily="18" charset="-127"/>
              </a:rPr>
              <a:t> </a:t>
            </a:r>
            <a:r>
              <a:rPr lang="en-US" altLang="ko-KR" sz="800" dirty="0">
                <a:latin typeface="YDIYGO330" panose="02030504000101010101" pitchFamily="18" charset="-127"/>
                <a:ea typeface="YDIYGO330" panose="02030504000101010101" pitchFamily="18" charset="-127"/>
              </a:rPr>
              <a:t>ID</a:t>
            </a:r>
            <a:r>
              <a:rPr lang="ko-KR" altLang="en-US" sz="800" dirty="0">
                <a:latin typeface="YDIYGO330" panose="02030504000101010101" pitchFamily="18" charset="-127"/>
                <a:ea typeface="YDIYGO330" panose="02030504000101010101" pitchFamily="18" charset="-127"/>
              </a:rPr>
              <a:t>로 설정</a:t>
            </a:r>
            <a:endParaRPr lang="ko-Kore-KR" altLang="en-US" sz="800" dirty="0">
              <a:latin typeface="YDIYGO330" panose="02030504000101010101" pitchFamily="18" charset="-127"/>
              <a:ea typeface="YDIYGO330" panose="02030504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7F7F4D6-520F-0846-8082-C7C027EE2677}"/>
              </a:ext>
            </a:extLst>
          </p:cNvPr>
          <p:cNvCxnSpPr/>
          <p:nvPr/>
        </p:nvCxnSpPr>
        <p:spPr>
          <a:xfrm flipH="1">
            <a:off x="4650377" y="5015940"/>
            <a:ext cx="839999" cy="0"/>
          </a:xfrm>
          <a:prstGeom prst="straightConnector1">
            <a:avLst/>
          </a:prstGeom>
          <a:ln w="12700">
            <a:solidFill>
              <a:srgbClr val="A8AAE4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CF79ED-7AF0-F240-9E98-57C9F415E028}"/>
              </a:ext>
            </a:extLst>
          </p:cNvPr>
          <p:cNvSpPr/>
          <p:nvPr/>
        </p:nvSpPr>
        <p:spPr>
          <a:xfrm>
            <a:off x="5529943" y="5033455"/>
            <a:ext cx="583474" cy="18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134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E3DA8-1D7B-4A4B-8EA4-65CD858A2192}"/>
              </a:ext>
            </a:extLst>
          </p:cNvPr>
          <p:cNvSpPr txBox="1"/>
          <p:nvPr/>
        </p:nvSpPr>
        <p:spPr>
          <a:xfrm>
            <a:off x="264695" y="360948"/>
            <a:ext cx="474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latin typeface="Avenir Black" panose="02000503020000020003" pitchFamily="2" charset="0"/>
                <a:ea typeface="YDIYGO330" panose="02030504000101010101" pitchFamily="18" charset="-127"/>
              </a:rPr>
              <a:t>APP – SERVER SEQUENCE DIAGRAM</a:t>
            </a:r>
            <a:endParaRPr kumimoji="1" lang="ko-Kore-KR" altLang="en-US" b="1" dirty="0">
              <a:latin typeface="Avenir Black" panose="02000503020000020003" pitchFamily="2" charset="0"/>
              <a:ea typeface="YDIYGO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1DBD1-C0E0-E542-A54B-9FB2888D628C}"/>
              </a:ext>
            </a:extLst>
          </p:cNvPr>
          <p:cNvSpPr txBox="1"/>
          <p:nvPr/>
        </p:nvSpPr>
        <p:spPr>
          <a:xfrm>
            <a:off x="514726" y="909057"/>
            <a:ext cx="34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기능적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833B6-3917-544E-95BA-A78412E82AA8}"/>
              </a:ext>
            </a:extLst>
          </p:cNvPr>
          <p:cNvSpPr txBox="1"/>
          <p:nvPr/>
        </p:nvSpPr>
        <p:spPr>
          <a:xfrm>
            <a:off x="264695" y="3944090"/>
            <a:ext cx="533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latin typeface="Avenir Black" panose="02000503020000020003" pitchFamily="2" charset="0"/>
                <a:ea typeface="YDIYGO330" panose="02030504000101010101" pitchFamily="18" charset="-127"/>
              </a:rPr>
              <a:t>ENTITY RELATION DIAGRAM</a:t>
            </a:r>
            <a:endParaRPr kumimoji="1" lang="ko-Kore-KR" altLang="en-US" b="1" dirty="0">
              <a:latin typeface="Avenir Black" panose="02000503020000020003" pitchFamily="2" charset="0"/>
              <a:ea typeface="YDIYGO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B360B-10E5-1C45-9853-062272AE1D7C}"/>
              </a:ext>
            </a:extLst>
          </p:cNvPr>
          <p:cNvSpPr txBox="1"/>
          <p:nvPr/>
        </p:nvSpPr>
        <p:spPr>
          <a:xfrm>
            <a:off x="-1876926" y="2766733"/>
            <a:ext cx="1501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현아님과</a:t>
            </a:r>
            <a:endParaRPr kumimoji="1" lang="en-US" altLang="ko-Kore-KR" dirty="0"/>
          </a:p>
          <a:p>
            <a:r>
              <a:rPr kumimoji="1" lang="ko-Kore-KR" altLang="en-US" dirty="0"/>
              <a:t>함께</a:t>
            </a:r>
            <a:endParaRPr kumimoji="1" lang="en-US" altLang="ko-Kore-KR" dirty="0"/>
          </a:p>
          <a:p>
            <a:r>
              <a:rPr kumimoji="1" lang="ko-Kore-KR" altLang="en-US" dirty="0"/>
              <a:t>즐거운시간</a:t>
            </a:r>
            <a:endParaRPr kumimoji="1" lang="en-US" altLang="ko-Kore-KR" dirty="0"/>
          </a:p>
          <a:p>
            <a:r>
              <a:rPr kumimoji="1" lang="ko-Kore-KR" altLang="en-US" dirty="0"/>
              <a:t>즐거운만남</a:t>
            </a:r>
            <a:endParaRPr kumimoji="1" lang="en-US" altLang="ko-Kore-KR" dirty="0"/>
          </a:p>
          <a:p>
            <a:r>
              <a:rPr kumimoji="1" lang="ko-Kore-KR" altLang="en-US" dirty="0"/>
              <a:t>행복한일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24739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A8AAE4"/>
          </a:solidFill>
          <a:round/>
          <a:headEnd type="none"/>
          <a:tailEnd type="arrow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2314</TotalTime>
  <Words>164</Words>
  <Application>Microsoft Macintosh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NanumSquareRoundOTF Regular</vt:lpstr>
      <vt:lpstr>YDIYGO330</vt:lpstr>
      <vt:lpstr>Arial</vt:lpstr>
      <vt:lpstr>Avenir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김도균</dc:creator>
  <cp:lastModifiedBy>Sales01</cp:lastModifiedBy>
  <cp:revision>21</cp:revision>
  <dcterms:created xsi:type="dcterms:W3CDTF">2021-03-01T06:50:01Z</dcterms:created>
  <dcterms:modified xsi:type="dcterms:W3CDTF">2021-03-18T10:01:54Z</dcterms:modified>
</cp:coreProperties>
</file>