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AE4"/>
    <a:srgbClr val="189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4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7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9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57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634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5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4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1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65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7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43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8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2E2AD8-6539-8745-845C-E3D2B2DF8F95}"/>
              </a:ext>
            </a:extLst>
          </p:cNvPr>
          <p:cNvGrpSpPr/>
          <p:nvPr/>
        </p:nvGrpSpPr>
        <p:grpSpPr>
          <a:xfrm>
            <a:off x="1249259" y="0"/>
            <a:ext cx="4359481" cy="12192000"/>
            <a:chOff x="0" y="516035"/>
            <a:chExt cx="3429000" cy="95897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2303EA-09E4-1648-95E4-A6437073C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1522"/>
              <a:ext cx="3429000" cy="18511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4C3DB09-DC93-7448-BB82-A8314BDD9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45252"/>
              <a:ext cx="3429000" cy="22774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5300FE8-7486-B344-B6A0-45B3542A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391007"/>
              <a:ext cx="3429000" cy="227258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85CCD53-C613-5844-940B-E70107A1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292328"/>
              <a:ext cx="3429000" cy="227992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CF2DF4-C54C-F444-9E53-FBE26D1E4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16035"/>
              <a:ext cx="3429000" cy="149722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96B472-EE86-9C47-B0CA-FA58CF15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7833167"/>
              <a:ext cx="3429000" cy="227262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2B9C7-3447-4047-A406-ED65DA4FACEA}"/>
              </a:ext>
            </a:extLst>
          </p:cNvPr>
          <p:cNvSpPr/>
          <p:nvPr/>
        </p:nvSpPr>
        <p:spPr>
          <a:xfrm>
            <a:off x="1864111" y="486352"/>
            <a:ext cx="3110523" cy="194603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95636E-9D65-1B4E-80FF-559238842AE4}"/>
              </a:ext>
            </a:extLst>
          </p:cNvPr>
          <p:cNvSpPr/>
          <p:nvPr/>
        </p:nvSpPr>
        <p:spPr>
          <a:xfrm>
            <a:off x="1260010" y="972704"/>
            <a:ext cx="604102" cy="194603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89CCDC-81AE-E449-B534-E805388E95CE}"/>
              </a:ext>
            </a:extLst>
          </p:cNvPr>
          <p:cNvSpPr/>
          <p:nvPr/>
        </p:nvSpPr>
        <p:spPr>
          <a:xfrm>
            <a:off x="4974634" y="486351"/>
            <a:ext cx="632082" cy="194603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F502A1-B7D8-C04D-BA1B-BE763770D1AA}"/>
              </a:ext>
            </a:extLst>
          </p:cNvPr>
          <p:cNvSpPr/>
          <p:nvPr/>
        </p:nvSpPr>
        <p:spPr>
          <a:xfrm>
            <a:off x="1864111" y="2465761"/>
            <a:ext cx="3742605" cy="1459947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28768A-C1D9-F040-9468-B1F4351087B7}"/>
              </a:ext>
            </a:extLst>
          </p:cNvPr>
          <p:cNvSpPr/>
          <p:nvPr/>
        </p:nvSpPr>
        <p:spPr>
          <a:xfrm>
            <a:off x="1260010" y="2956926"/>
            <a:ext cx="604102" cy="1459947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8F0B8C-BBD4-6A46-AD4B-82C69EDFE371}"/>
              </a:ext>
            </a:extLst>
          </p:cNvPr>
          <p:cNvSpPr/>
          <p:nvPr/>
        </p:nvSpPr>
        <p:spPr>
          <a:xfrm>
            <a:off x="1864111" y="5412659"/>
            <a:ext cx="3742605" cy="194603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7D8D58-C068-644F-BF15-40A1F30DC281}"/>
              </a:ext>
            </a:extLst>
          </p:cNvPr>
          <p:cNvSpPr/>
          <p:nvPr/>
        </p:nvSpPr>
        <p:spPr>
          <a:xfrm>
            <a:off x="1260010" y="5412660"/>
            <a:ext cx="604102" cy="2403073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DA8F6-0594-8B48-A99A-CE1B6BC51581}"/>
              </a:ext>
            </a:extLst>
          </p:cNvPr>
          <p:cNvSpPr txBox="1"/>
          <p:nvPr/>
        </p:nvSpPr>
        <p:spPr>
          <a:xfrm>
            <a:off x="2319686" y="1274700"/>
            <a:ext cx="2218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YDIYGO330" panose="02030504000101010101" pitchFamily="18" charset="-127"/>
                <a:ea typeface="YDIYGO330" panose="02030504000101010101" pitchFamily="18" charset="-127"/>
              </a:rPr>
              <a:t>📋</a:t>
            </a:r>
            <a:r>
              <a:rPr kumimoji="1" lang="ko-KR" altLang="en-US" dirty="0">
                <a:latin typeface="YDIYGO330" panose="02030504000101010101" pitchFamily="18" charset="-127"/>
                <a:ea typeface="YDIYGO330" panose="02030504000101010101" pitchFamily="18" charset="-127"/>
              </a:rPr>
              <a:t> 기술 조사 및 기획</a:t>
            </a:r>
            <a:endParaRPr kumimoji="1" lang="ko-Kore-KR" altLang="en-US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384C3F-3DC2-BE4F-B5D6-A7360431292D}"/>
              </a:ext>
            </a:extLst>
          </p:cNvPr>
          <p:cNvSpPr txBox="1"/>
          <p:nvPr/>
        </p:nvSpPr>
        <p:spPr>
          <a:xfrm>
            <a:off x="2531442" y="3030976"/>
            <a:ext cx="1795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YDIYGO330" panose="02030504000101010101" pitchFamily="18" charset="-127"/>
                <a:ea typeface="YDIYGO330" panose="02030504000101010101" pitchFamily="18" charset="-127"/>
              </a:rPr>
              <a:t>🛠 </a:t>
            </a:r>
            <a:r>
              <a:rPr kumimoji="1" lang="en-US" altLang="ko-KR" dirty="0">
                <a:latin typeface="YDIYGO330" panose="02030504000101010101" pitchFamily="18" charset="-127"/>
                <a:ea typeface="YDIYGO330" panose="02030504000101010101" pitchFamily="18" charset="-127"/>
              </a:rPr>
              <a:t>1</a:t>
            </a:r>
            <a:r>
              <a:rPr kumimoji="1" lang="ko-KR" altLang="en-US" dirty="0">
                <a:latin typeface="YDIYGO330" panose="02030504000101010101" pitchFamily="18" charset="-127"/>
                <a:ea typeface="YDIYGO330" panose="02030504000101010101" pitchFamily="18" charset="-127"/>
              </a:rPr>
              <a:t>차 개발기간</a:t>
            </a:r>
            <a:endParaRPr kumimoji="1" lang="ko-Kore-KR" altLang="en-US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76D66-3B4F-0D43-A229-2213FB264C1D}"/>
              </a:ext>
            </a:extLst>
          </p:cNvPr>
          <p:cNvSpPr txBox="1"/>
          <p:nvPr/>
        </p:nvSpPr>
        <p:spPr>
          <a:xfrm>
            <a:off x="2531442" y="6244864"/>
            <a:ext cx="1795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YDIYGO330" panose="02030504000101010101" pitchFamily="18" charset="-127"/>
                <a:ea typeface="YDIYGO330" panose="02030504000101010101" pitchFamily="18" charset="-127"/>
              </a:rPr>
              <a:t>🔥 </a:t>
            </a:r>
            <a:r>
              <a:rPr kumimoji="1" lang="en-US" altLang="ko-KR" dirty="0">
                <a:latin typeface="YDIYGO330" panose="02030504000101010101" pitchFamily="18" charset="-127"/>
                <a:ea typeface="YDIYGO330" panose="02030504000101010101" pitchFamily="18" charset="-127"/>
              </a:rPr>
              <a:t>2</a:t>
            </a:r>
            <a:r>
              <a:rPr kumimoji="1" lang="ko-KR" altLang="en-US" dirty="0">
                <a:latin typeface="YDIYGO330" panose="02030504000101010101" pitchFamily="18" charset="-127"/>
                <a:ea typeface="YDIYGO330" panose="02030504000101010101" pitchFamily="18" charset="-127"/>
              </a:rPr>
              <a:t>차 개발기간</a:t>
            </a:r>
            <a:endParaRPr kumimoji="1" lang="ko-Kore-KR" altLang="en-US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C784B2-1447-854F-B9F1-EB2E2D695F6F}"/>
              </a:ext>
            </a:extLst>
          </p:cNvPr>
          <p:cNvSpPr/>
          <p:nvPr/>
        </p:nvSpPr>
        <p:spPr>
          <a:xfrm>
            <a:off x="1864111" y="8816497"/>
            <a:ext cx="3742605" cy="3375502"/>
          </a:xfrm>
          <a:prstGeom prst="rect">
            <a:avLst/>
          </a:prstGeom>
          <a:solidFill>
            <a:schemeClr val="tx1">
              <a:lumMod val="50000"/>
              <a:lumOff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DE764-A374-3246-93B1-24CDAB0B93E5}"/>
              </a:ext>
            </a:extLst>
          </p:cNvPr>
          <p:cNvSpPr/>
          <p:nvPr/>
        </p:nvSpPr>
        <p:spPr>
          <a:xfrm>
            <a:off x="1260010" y="8816497"/>
            <a:ext cx="604102" cy="3375503"/>
          </a:xfrm>
          <a:prstGeom prst="rect">
            <a:avLst/>
          </a:prstGeom>
          <a:solidFill>
            <a:schemeClr val="tx1">
              <a:lumMod val="50000"/>
              <a:lumOff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95EAD-B2E5-374D-BB51-BFCF2E66D972}"/>
              </a:ext>
            </a:extLst>
          </p:cNvPr>
          <p:cNvSpPr txBox="1"/>
          <p:nvPr/>
        </p:nvSpPr>
        <p:spPr>
          <a:xfrm>
            <a:off x="2951745" y="9164528"/>
            <a:ext cx="9545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YDIYGO330" panose="02030504000101010101" pitchFamily="18" charset="-127"/>
                <a:ea typeface="YDIYGO330" panose="02030504000101010101" pitchFamily="18" charset="-127"/>
              </a:rPr>
              <a:t>👽 </a:t>
            </a:r>
            <a:r>
              <a:rPr kumimoji="1" lang="en-US" altLang="ko-KR" dirty="0">
                <a:latin typeface="YDIYGO330" panose="02030504000101010101" pitchFamily="18" charset="-127"/>
                <a:ea typeface="YDIYGO330" panose="02030504000101010101" pitchFamily="18" charset="-127"/>
              </a:rPr>
              <a:t>TBD</a:t>
            </a:r>
            <a:endParaRPr kumimoji="1" lang="ko-Kore-KR" altLang="en-US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12EA1-695E-DD40-B4D4-546F269D9008}"/>
              </a:ext>
            </a:extLst>
          </p:cNvPr>
          <p:cNvSpPr/>
          <p:nvPr/>
        </p:nvSpPr>
        <p:spPr>
          <a:xfrm>
            <a:off x="2714324" y="4697128"/>
            <a:ext cx="2730355" cy="86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66C308-2050-294A-852E-A5AC3497ED3C}"/>
              </a:ext>
            </a:extLst>
          </p:cNvPr>
          <p:cNvSpPr/>
          <p:nvPr/>
        </p:nvSpPr>
        <p:spPr>
          <a:xfrm>
            <a:off x="2703072" y="8072874"/>
            <a:ext cx="2730355" cy="86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D6FB2-8F63-8A4A-8327-BA90B8355AE3}"/>
              </a:ext>
            </a:extLst>
          </p:cNvPr>
          <p:cNvSpPr txBox="1"/>
          <p:nvPr/>
        </p:nvSpPr>
        <p:spPr>
          <a:xfrm>
            <a:off x="7166008" y="2465761"/>
            <a:ext cx="264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목표 설정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기획이 </a:t>
            </a:r>
            <a:r>
              <a:rPr kumimoji="1" lang="ko-KR" altLang="en-US" dirty="0" err="1"/>
              <a:t>끝나는대로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다음 회의 때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담당자와 같이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428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A8AAE4"/>
          </a:solidFill>
          <a:round/>
          <a:headEnd type="none"/>
          <a:tailEnd type="arrow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2314</TotalTime>
  <Words>32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YDIYGO330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Sales01</cp:lastModifiedBy>
  <cp:revision>21</cp:revision>
  <dcterms:created xsi:type="dcterms:W3CDTF">2021-03-01T06:50:01Z</dcterms:created>
  <dcterms:modified xsi:type="dcterms:W3CDTF">2021-03-18T10:02:31Z</dcterms:modified>
</cp:coreProperties>
</file>