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7A0490C-BD86-48CF-8920-DA4DC5716DDF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61FD7F63-D4FB-4E61-8247-5AD9F3C38819}" type="parTrans" cxnId="{739DA035-4517-439B-BF4C-82183A8AEE0F}">
      <dgm:prSet/>
      <dgm:spPr/>
      <dgm:t>
        <a:bodyPr/>
        <a:lstStyle/>
        <a:p>
          <a:endParaRPr lang="en-US"/>
        </a:p>
      </dgm:t>
    </dgm:pt>
    <dgm:pt modelId="{8EA56D93-9003-430C-AABA-821BABD920EB}" type="sibTrans" cxnId="{739DA035-4517-439B-BF4C-82183A8AEE0F}">
      <dgm:prSet/>
      <dgm:spPr/>
      <dgm:t>
        <a:bodyPr/>
        <a:lstStyle/>
        <a:p>
          <a:endParaRPr lang="en-US"/>
        </a:p>
      </dgm:t>
    </dgm:pt>
    <dgm:pt modelId="{A9D8BB04-C65A-401E-868B-25E995D32073}">
      <dgm:prSet/>
      <dgm:spPr/>
      <dgm:t>
        <a:bodyPr/>
        <a:lstStyle/>
        <a:p>
          <a:r>
            <a:rPr lang="en-US"/>
            <a:t>Activity Diagram</a:t>
          </a:r>
        </a:p>
      </dgm:t>
    </dgm:pt>
    <dgm:pt modelId="{12A0FC65-DDFB-49D4-AE5F-AE0B9FB7691E}" type="parTrans" cxnId="{920F61E6-45BC-4A2E-A8CB-8EAFE334538E}">
      <dgm:prSet/>
      <dgm:spPr/>
      <dgm:t>
        <a:bodyPr/>
        <a:lstStyle/>
        <a:p>
          <a:endParaRPr lang="en-US"/>
        </a:p>
      </dgm:t>
    </dgm:pt>
    <dgm:pt modelId="{9EF71DEE-F26A-45F4-BB96-2B588D0352E1}" type="sibTrans" cxnId="{920F61E6-45BC-4A2E-A8CB-8EAFE334538E}">
      <dgm:prSet/>
      <dgm:spPr/>
      <dgm:t>
        <a:bodyPr/>
        <a:lstStyle/>
        <a:p>
          <a:endParaRPr lang="en-US"/>
        </a:p>
      </dgm:t>
    </dgm:pt>
    <dgm:pt modelId="{9F0DBFD5-9E09-4E3D-AB5B-3930999CBF95}" type="pres">
      <dgm:prSet presAssocID="{3A7DD713-97CA-497F-8F07-1313F00F2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FA59DA-C408-4998-AE2E-B8CA095924CD}" type="pres">
      <dgm:prSet presAssocID="{57A0490C-BD86-48CF-8920-DA4DC5716DDF}" presName="hierRoot1" presStyleCnt="0"/>
      <dgm:spPr/>
    </dgm:pt>
    <dgm:pt modelId="{77312A6C-871D-49C0-A2EA-E14D78CF4402}" type="pres">
      <dgm:prSet presAssocID="{57A0490C-BD86-48CF-8920-DA4DC5716DDF}" presName="composite" presStyleCnt="0"/>
      <dgm:spPr/>
    </dgm:pt>
    <dgm:pt modelId="{9EC95091-0B08-4099-B07A-66FC5D4C0B7B}" type="pres">
      <dgm:prSet presAssocID="{57A0490C-BD86-48CF-8920-DA4DC5716DDF}" presName="background" presStyleLbl="node0" presStyleIdx="0" presStyleCnt="2"/>
      <dgm:spPr/>
    </dgm:pt>
    <dgm:pt modelId="{B7E31C7B-1AEC-42FF-B266-0FC0F6527621}" type="pres">
      <dgm:prSet presAssocID="{57A0490C-BD86-48CF-8920-DA4DC5716DDF}" presName="text" presStyleLbl="fgAcc0" presStyleIdx="0" presStyleCnt="2">
        <dgm:presLayoutVars>
          <dgm:chPref val="3"/>
        </dgm:presLayoutVars>
      </dgm:prSet>
      <dgm:spPr/>
    </dgm:pt>
    <dgm:pt modelId="{DD0D157D-9BD4-4D69-8A24-1DA71F25B9D9}" type="pres">
      <dgm:prSet presAssocID="{57A0490C-BD86-48CF-8920-DA4DC5716DDF}" presName="hierChild2" presStyleCnt="0"/>
      <dgm:spPr/>
    </dgm:pt>
    <dgm:pt modelId="{9E4ACA10-A373-46C4-AE1C-8E47AB4E962D}" type="pres">
      <dgm:prSet presAssocID="{A9D8BB04-C65A-401E-868B-25E995D32073}" presName="hierRoot1" presStyleCnt="0"/>
      <dgm:spPr/>
    </dgm:pt>
    <dgm:pt modelId="{4C38D5B6-F8B7-4AEF-8AED-1334388E65CE}" type="pres">
      <dgm:prSet presAssocID="{A9D8BB04-C65A-401E-868B-25E995D32073}" presName="composite" presStyleCnt="0"/>
      <dgm:spPr/>
    </dgm:pt>
    <dgm:pt modelId="{55E00DDF-31C3-45F7-9088-526538BC61B6}" type="pres">
      <dgm:prSet presAssocID="{A9D8BB04-C65A-401E-868B-25E995D32073}" presName="background" presStyleLbl="node0" presStyleIdx="1" presStyleCnt="2"/>
      <dgm:spPr/>
    </dgm:pt>
    <dgm:pt modelId="{3783FA96-C191-4300-A45B-395DE5E48A7D}" type="pres">
      <dgm:prSet presAssocID="{A9D8BB04-C65A-401E-868B-25E995D32073}" presName="text" presStyleLbl="fgAcc0" presStyleIdx="1" presStyleCnt="2">
        <dgm:presLayoutVars>
          <dgm:chPref val="3"/>
        </dgm:presLayoutVars>
      </dgm:prSet>
      <dgm:spPr/>
    </dgm:pt>
    <dgm:pt modelId="{8D697C79-ABEA-41C7-9CAA-D99EBE3293B9}" type="pres">
      <dgm:prSet presAssocID="{A9D8BB04-C65A-401E-868B-25E995D32073}" presName="hierChild2" presStyleCnt="0"/>
      <dgm:spPr/>
    </dgm:pt>
  </dgm:ptLst>
  <dgm:cxnLst>
    <dgm:cxn modelId="{739DA035-4517-439B-BF4C-82183A8AEE0F}" srcId="{3A7DD713-97CA-497F-8F07-1313F00F219B}" destId="{57A0490C-BD86-48CF-8920-DA4DC5716DDF}" srcOrd="0" destOrd="0" parTransId="{61FD7F63-D4FB-4E61-8247-5AD9F3C38819}" sibTransId="{8EA56D93-9003-430C-AABA-821BABD920EB}"/>
    <dgm:cxn modelId="{BC3B7363-A73C-49C6-8634-7DF8DD9B7E0C}" type="presOf" srcId="{A9D8BB04-C65A-401E-868B-25E995D32073}" destId="{3783FA96-C191-4300-A45B-395DE5E48A7D}" srcOrd="0" destOrd="0" presId="urn:microsoft.com/office/officeart/2005/8/layout/hierarchy1"/>
    <dgm:cxn modelId="{3796B58C-4DF2-4D8D-AD7F-1462206B88C1}" type="presOf" srcId="{3A7DD713-97CA-497F-8F07-1313F00F219B}" destId="{9F0DBFD5-9E09-4E3D-AB5B-3930999CBF95}" srcOrd="0" destOrd="0" presId="urn:microsoft.com/office/officeart/2005/8/layout/hierarchy1"/>
    <dgm:cxn modelId="{DEE865CE-9554-494C-A708-1DD9993F5C36}" type="presOf" srcId="{57A0490C-BD86-48CF-8920-DA4DC5716DDF}" destId="{B7E31C7B-1AEC-42FF-B266-0FC0F6527621}" srcOrd="0" destOrd="0" presId="urn:microsoft.com/office/officeart/2005/8/layout/hierarchy1"/>
    <dgm:cxn modelId="{920F61E6-45BC-4A2E-A8CB-8EAFE334538E}" srcId="{3A7DD713-97CA-497F-8F07-1313F00F219B}" destId="{A9D8BB04-C65A-401E-868B-25E995D32073}" srcOrd="1" destOrd="0" parTransId="{12A0FC65-DDFB-49D4-AE5F-AE0B9FB7691E}" sibTransId="{9EF71DEE-F26A-45F4-BB96-2B588D0352E1}"/>
    <dgm:cxn modelId="{33EADA42-5D66-4497-BE80-85CDD45180EF}" type="presParOf" srcId="{9F0DBFD5-9E09-4E3D-AB5B-3930999CBF95}" destId="{47FA59DA-C408-4998-AE2E-B8CA095924CD}" srcOrd="0" destOrd="0" presId="urn:microsoft.com/office/officeart/2005/8/layout/hierarchy1"/>
    <dgm:cxn modelId="{5A6B2D57-80C0-4E30-AE03-D10CEDCBB93C}" type="presParOf" srcId="{47FA59DA-C408-4998-AE2E-B8CA095924CD}" destId="{77312A6C-871D-49C0-A2EA-E14D78CF4402}" srcOrd="0" destOrd="0" presId="urn:microsoft.com/office/officeart/2005/8/layout/hierarchy1"/>
    <dgm:cxn modelId="{3F22C65E-EBA1-4619-9185-954A8358D366}" type="presParOf" srcId="{77312A6C-871D-49C0-A2EA-E14D78CF4402}" destId="{9EC95091-0B08-4099-B07A-66FC5D4C0B7B}" srcOrd="0" destOrd="0" presId="urn:microsoft.com/office/officeart/2005/8/layout/hierarchy1"/>
    <dgm:cxn modelId="{5DD31F14-2B49-4622-A6B7-0D1CFE1B9912}" type="presParOf" srcId="{77312A6C-871D-49C0-A2EA-E14D78CF4402}" destId="{B7E31C7B-1AEC-42FF-B266-0FC0F6527621}" srcOrd="1" destOrd="0" presId="urn:microsoft.com/office/officeart/2005/8/layout/hierarchy1"/>
    <dgm:cxn modelId="{D8CCAA82-FD07-4FAA-B9E2-F706C2EBFC98}" type="presParOf" srcId="{47FA59DA-C408-4998-AE2E-B8CA095924CD}" destId="{DD0D157D-9BD4-4D69-8A24-1DA71F25B9D9}" srcOrd="1" destOrd="0" presId="urn:microsoft.com/office/officeart/2005/8/layout/hierarchy1"/>
    <dgm:cxn modelId="{CE0ED57F-50DF-49D1-AC9A-AF06BD9DC754}" type="presParOf" srcId="{9F0DBFD5-9E09-4E3D-AB5B-3930999CBF95}" destId="{9E4ACA10-A373-46C4-AE1C-8E47AB4E962D}" srcOrd="1" destOrd="0" presId="urn:microsoft.com/office/officeart/2005/8/layout/hierarchy1"/>
    <dgm:cxn modelId="{02AFD304-9D7B-4074-AFC8-2CFD9FA4F792}" type="presParOf" srcId="{9E4ACA10-A373-46C4-AE1C-8E47AB4E962D}" destId="{4C38D5B6-F8B7-4AEF-8AED-1334388E65CE}" srcOrd="0" destOrd="0" presId="urn:microsoft.com/office/officeart/2005/8/layout/hierarchy1"/>
    <dgm:cxn modelId="{7BE11730-E962-47C8-8012-809922E33936}" type="presParOf" srcId="{4C38D5B6-F8B7-4AEF-8AED-1334388E65CE}" destId="{55E00DDF-31C3-45F7-9088-526538BC61B6}" srcOrd="0" destOrd="0" presId="urn:microsoft.com/office/officeart/2005/8/layout/hierarchy1"/>
    <dgm:cxn modelId="{BF7ECB8A-6E0A-461B-BC58-FF60D681DFB8}" type="presParOf" srcId="{4C38D5B6-F8B7-4AEF-8AED-1334388E65CE}" destId="{3783FA96-C191-4300-A45B-395DE5E48A7D}" srcOrd="1" destOrd="0" presId="urn:microsoft.com/office/officeart/2005/8/layout/hierarchy1"/>
    <dgm:cxn modelId="{3057E048-15B6-4A7E-88CC-0FC24B889905}" type="presParOf" srcId="{9E4ACA10-A373-46C4-AE1C-8E47AB4E962D}" destId="{8D697C79-ABEA-41C7-9CAA-D99EBE329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091-0B08-4099-B07A-66FC5D4C0B7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1C7B-1AEC-42FF-B266-0FC0F652762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 Case Diagram</a:t>
          </a:r>
        </a:p>
      </dsp:txBody>
      <dsp:txXfrm>
        <a:off x="608661" y="692298"/>
        <a:ext cx="4508047" cy="2799040"/>
      </dsp:txXfrm>
    </dsp:sp>
    <dsp:sp modelId="{55E00DDF-31C3-45F7-9088-526538BC61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FA96-C191-4300-A45B-395DE5E48A7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Activity Diagram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6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8EFE4A-8D97-4932-B270-D04EA635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19" y="643466"/>
            <a:ext cx="43296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35F5CE-9AF2-4198-B133-18A73209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41" y="643466"/>
            <a:ext cx="43018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92FDB8-2D32-EBCA-43E9-33779886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7" y="643466"/>
            <a:ext cx="590847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</vt:lpstr>
      <vt:lpstr>Use Case Diagram</vt:lpstr>
      <vt:lpstr>Requirement Diagram</vt:lpstr>
      <vt:lpstr>Sequence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6</cp:revision>
  <dcterms:created xsi:type="dcterms:W3CDTF">2022-04-11T11:06:08Z</dcterms:created>
  <dcterms:modified xsi:type="dcterms:W3CDTF">2022-05-02T08:38:37Z</dcterms:modified>
</cp:coreProperties>
</file>