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11/layout/RadialPictureList" loCatId="picture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56F405-E861-4AAC-963E-0FA2003F4E26}" type="pres">
      <dgm:prSet presAssocID="{3A7DD713-97CA-497F-8F07-1313F00F219B}" presName="Name0" presStyleCnt="0">
        <dgm:presLayoutVars>
          <dgm:chMax val="1"/>
          <dgm:chPref val="1"/>
          <dgm:dir/>
          <dgm:resizeHandles/>
        </dgm:presLayoutVars>
      </dgm:prSet>
      <dgm:spPr/>
    </dgm:pt>
  </dgm:ptLst>
  <dgm:cxnLst>
    <dgm:cxn modelId="{868F3C3A-0561-45D7-9D8E-3179CEBB2339}" type="presOf" srcId="{3A7DD713-97CA-497F-8F07-1313F00F219B}" destId="{DF56F405-E861-4AAC-963E-0FA2003F4E26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Machine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059DB1-D78F-4316-85D6-B8D2A4A5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630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8630C6-AC53-493F-B752-6BA184FEEE36}"/>
              </a:ext>
            </a:extLst>
          </p:cNvPr>
          <p:cNvSpPr txBox="1"/>
          <p:nvPr/>
        </p:nvSpPr>
        <p:spPr>
          <a:xfrm>
            <a:off x="8839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795D6-6A10-4DC8-8BFF-F90E679DCD51}"/>
              </a:ext>
            </a:extLst>
          </p:cNvPr>
          <p:cNvSpPr txBox="1"/>
          <p:nvPr/>
        </p:nvSpPr>
        <p:spPr>
          <a:xfrm>
            <a:off x="883920" y="44730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4DB50-7272-4207-88B0-1AB3D03909C6}"/>
              </a:ext>
            </a:extLst>
          </p:cNvPr>
          <p:cNvSpPr txBox="1"/>
          <p:nvPr/>
        </p:nvSpPr>
        <p:spPr>
          <a:xfrm>
            <a:off x="60655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Machine Diagram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4294D-D8F9-4991-A31A-342DB1E2EC02}"/>
              </a:ext>
            </a:extLst>
          </p:cNvPr>
          <p:cNvSpPr txBox="1"/>
          <p:nvPr/>
        </p:nvSpPr>
        <p:spPr>
          <a:xfrm>
            <a:off x="6096000" y="454566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|Case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car scenario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FA965D-B3B1-42A1-B5B5-48E48E3E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1" y="643466"/>
            <a:ext cx="41487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server hub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6416B23-BBB2-4D89-BABA-6CB6D1A3F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7" y="643466"/>
            <a:ext cx="464989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553184A-638D-9535-C980-3C57942F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A4A76F8-A74A-5DD2-571B-E932ECB0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8" y="643466"/>
            <a:ext cx="59084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 for car scenario</vt:lpstr>
      <vt:lpstr>Activity Diagram for server hub</vt:lpstr>
      <vt:lpstr>Use Case Diagram</vt:lpstr>
      <vt:lpstr>Requirement Diagram</vt:lpstr>
      <vt:lpstr>Sequence Diagram </vt:lpstr>
      <vt:lpstr>State Machine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10</cp:revision>
  <dcterms:created xsi:type="dcterms:W3CDTF">2022-04-11T11:06:08Z</dcterms:created>
  <dcterms:modified xsi:type="dcterms:W3CDTF">2022-05-09T10:39:39Z</dcterms:modified>
</cp:coreProperties>
</file>