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93EA1-3ED0-4B90-BE02-D5941E5EE01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6471CD-1083-4AD7-B3AD-9659D8A0D604}">
      <dgm:prSet/>
      <dgm:spPr/>
      <dgm:t>
        <a:bodyPr/>
        <a:lstStyle/>
        <a:p>
          <a:r>
            <a:rPr lang="en-US"/>
            <a:t>Car crashes at intersection point or junction without traffic controls.</a:t>
          </a:r>
        </a:p>
      </dgm:t>
    </dgm:pt>
    <dgm:pt modelId="{AC4492A7-E6D8-4875-80BF-2BE35BAE803D}" type="parTrans" cxnId="{C9738C02-020E-47F7-9E60-86F54911BE1F}">
      <dgm:prSet/>
      <dgm:spPr/>
      <dgm:t>
        <a:bodyPr/>
        <a:lstStyle/>
        <a:p>
          <a:endParaRPr lang="en-US"/>
        </a:p>
      </dgm:t>
    </dgm:pt>
    <dgm:pt modelId="{19B0478D-179E-4999-A4E5-D5EB31B1C6D9}" type="sibTrans" cxnId="{C9738C02-020E-47F7-9E60-86F54911BE1F}">
      <dgm:prSet/>
      <dgm:spPr/>
      <dgm:t>
        <a:bodyPr/>
        <a:lstStyle/>
        <a:p>
          <a:endParaRPr lang="en-US"/>
        </a:p>
      </dgm:t>
    </dgm:pt>
    <dgm:pt modelId="{F6D3EB6A-CD20-42E2-BE76-74C61A863B75}">
      <dgm:prSet/>
      <dgm:spPr/>
      <dgm:t>
        <a:bodyPr/>
        <a:lstStyle/>
        <a:p>
          <a:r>
            <a:rPr lang="en-US"/>
            <a:t>Time wasted</a:t>
          </a:r>
        </a:p>
      </dgm:t>
    </dgm:pt>
    <dgm:pt modelId="{D7A73654-1DD0-4263-9E66-57BE23EDF022}" type="parTrans" cxnId="{335D1F2E-72B0-45D9-9AA3-9CCF7FD0CC7C}">
      <dgm:prSet/>
      <dgm:spPr/>
      <dgm:t>
        <a:bodyPr/>
        <a:lstStyle/>
        <a:p>
          <a:endParaRPr lang="en-US"/>
        </a:p>
      </dgm:t>
    </dgm:pt>
    <dgm:pt modelId="{D8D2C4E7-6E2C-4734-861C-847FFD0D2C8B}" type="sibTrans" cxnId="{335D1F2E-72B0-45D9-9AA3-9CCF7FD0CC7C}">
      <dgm:prSet/>
      <dgm:spPr/>
      <dgm:t>
        <a:bodyPr/>
        <a:lstStyle/>
        <a:p>
          <a:endParaRPr lang="en-US"/>
        </a:p>
      </dgm:t>
    </dgm:pt>
    <dgm:pt modelId="{AFCE61BD-0863-42E5-9961-C134F6927B1A}">
      <dgm:prSet/>
      <dgm:spPr/>
      <dgm:t>
        <a:bodyPr/>
        <a:lstStyle/>
        <a:p>
          <a:r>
            <a:rPr lang="en-US"/>
            <a:t>Emission </a:t>
          </a:r>
        </a:p>
      </dgm:t>
    </dgm:pt>
    <dgm:pt modelId="{EDF91E56-28C8-4BF1-B44F-7B2C16C77DB4}" type="parTrans" cxnId="{B06D6429-93A9-499F-9470-867400BDC14C}">
      <dgm:prSet/>
      <dgm:spPr/>
      <dgm:t>
        <a:bodyPr/>
        <a:lstStyle/>
        <a:p>
          <a:endParaRPr lang="en-US"/>
        </a:p>
      </dgm:t>
    </dgm:pt>
    <dgm:pt modelId="{D02CDEFC-946C-4020-A224-3F750FB574C4}" type="sibTrans" cxnId="{B06D6429-93A9-499F-9470-867400BDC14C}">
      <dgm:prSet/>
      <dgm:spPr/>
      <dgm:t>
        <a:bodyPr/>
        <a:lstStyle/>
        <a:p>
          <a:endParaRPr lang="en-US"/>
        </a:p>
      </dgm:t>
    </dgm:pt>
    <dgm:pt modelId="{86B995C6-246B-441E-BD03-507DE375C2A8}" type="pres">
      <dgm:prSet presAssocID="{77093EA1-3ED0-4B90-BE02-D5941E5EE015}" presName="linear" presStyleCnt="0">
        <dgm:presLayoutVars>
          <dgm:animLvl val="lvl"/>
          <dgm:resizeHandles val="exact"/>
        </dgm:presLayoutVars>
      </dgm:prSet>
      <dgm:spPr/>
    </dgm:pt>
    <dgm:pt modelId="{B69A934C-E7D5-4A63-9DE8-B67E374DA9ED}" type="pres">
      <dgm:prSet presAssocID="{CB6471CD-1083-4AD7-B3AD-9659D8A0D6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3B9A5A-2D10-4241-A792-E355E8D76FC8}" type="pres">
      <dgm:prSet presAssocID="{19B0478D-179E-4999-A4E5-D5EB31B1C6D9}" presName="spacer" presStyleCnt="0"/>
      <dgm:spPr/>
    </dgm:pt>
    <dgm:pt modelId="{49DB908E-D79E-40EB-B0E5-C74159B0D1CB}" type="pres">
      <dgm:prSet presAssocID="{F6D3EB6A-CD20-42E2-BE76-74C61A863B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69A2AC-58B2-439B-A848-64B10E979D92}" type="pres">
      <dgm:prSet presAssocID="{D8D2C4E7-6E2C-4734-861C-847FFD0D2C8B}" presName="spacer" presStyleCnt="0"/>
      <dgm:spPr/>
    </dgm:pt>
    <dgm:pt modelId="{62EB614F-8D0A-4956-86FC-8A673C6D1D90}" type="pres">
      <dgm:prSet presAssocID="{AFCE61BD-0863-42E5-9961-C134F6927B1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738C02-020E-47F7-9E60-86F54911BE1F}" srcId="{77093EA1-3ED0-4B90-BE02-D5941E5EE015}" destId="{CB6471CD-1083-4AD7-B3AD-9659D8A0D604}" srcOrd="0" destOrd="0" parTransId="{AC4492A7-E6D8-4875-80BF-2BE35BAE803D}" sibTransId="{19B0478D-179E-4999-A4E5-D5EB31B1C6D9}"/>
    <dgm:cxn modelId="{B06D6429-93A9-499F-9470-867400BDC14C}" srcId="{77093EA1-3ED0-4B90-BE02-D5941E5EE015}" destId="{AFCE61BD-0863-42E5-9961-C134F6927B1A}" srcOrd="2" destOrd="0" parTransId="{EDF91E56-28C8-4BF1-B44F-7B2C16C77DB4}" sibTransId="{D02CDEFC-946C-4020-A224-3F750FB574C4}"/>
    <dgm:cxn modelId="{335D1F2E-72B0-45D9-9AA3-9CCF7FD0CC7C}" srcId="{77093EA1-3ED0-4B90-BE02-D5941E5EE015}" destId="{F6D3EB6A-CD20-42E2-BE76-74C61A863B75}" srcOrd="1" destOrd="0" parTransId="{D7A73654-1DD0-4263-9E66-57BE23EDF022}" sibTransId="{D8D2C4E7-6E2C-4734-861C-847FFD0D2C8B}"/>
    <dgm:cxn modelId="{96304138-326D-46E5-B636-C01E546791C7}" type="presOf" srcId="{77093EA1-3ED0-4B90-BE02-D5941E5EE015}" destId="{86B995C6-246B-441E-BD03-507DE375C2A8}" srcOrd="0" destOrd="0" presId="urn:microsoft.com/office/officeart/2005/8/layout/vList2"/>
    <dgm:cxn modelId="{CF1C6A3E-50E8-429A-AC31-2C489B5215E7}" type="presOf" srcId="{CB6471CD-1083-4AD7-B3AD-9659D8A0D604}" destId="{B69A934C-E7D5-4A63-9DE8-B67E374DA9ED}" srcOrd="0" destOrd="0" presId="urn:microsoft.com/office/officeart/2005/8/layout/vList2"/>
    <dgm:cxn modelId="{77ADFDA7-3016-46CF-8913-FDF487CB9FC2}" type="presOf" srcId="{F6D3EB6A-CD20-42E2-BE76-74C61A863B75}" destId="{49DB908E-D79E-40EB-B0E5-C74159B0D1CB}" srcOrd="0" destOrd="0" presId="urn:microsoft.com/office/officeart/2005/8/layout/vList2"/>
    <dgm:cxn modelId="{349BA5F8-1062-420A-A590-876986DF5537}" type="presOf" srcId="{AFCE61BD-0863-42E5-9961-C134F6927B1A}" destId="{62EB614F-8D0A-4956-86FC-8A673C6D1D90}" srcOrd="0" destOrd="0" presId="urn:microsoft.com/office/officeart/2005/8/layout/vList2"/>
    <dgm:cxn modelId="{7F42466E-40E1-43D1-A2A3-4FA406EDB94D}" type="presParOf" srcId="{86B995C6-246B-441E-BD03-507DE375C2A8}" destId="{B69A934C-E7D5-4A63-9DE8-B67E374DA9ED}" srcOrd="0" destOrd="0" presId="urn:microsoft.com/office/officeart/2005/8/layout/vList2"/>
    <dgm:cxn modelId="{C87F8AF6-94C0-40F0-9E90-CA89FA0650E4}" type="presParOf" srcId="{86B995C6-246B-441E-BD03-507DE375C2A8}" destId="{203B9A5A-2D10-4241-A792-E355E8D76FC8}" srcOrd="1" destOrd="0" presId="urn:microsoft.com/office/officeart/2005/8/layout/vList2"/>
    <dgm:cxn modelId="{4520B451-6C84-41DF-B9D6-E51FA1ED4822}" type="presParOf" srcId="{86B995C6-246B-441E-BD03-507DE375C2A8}" destId="{49DB908E-D79E-40EB-B0E5-C74159B0D1CB}" srcOrd="2" destOrd="0" presId="urn:microsoft.com/office/officeart/2005/8/layout/vList2"/>
    <dgm:cxn modelId="{607EF136-C70D-4898-84BA-12FEC39900CE}" type="presParOf" srcId="{86B995C6-246B-441E-BD03-507DE375C2A8}" destId="{D969A2AC-58B2-439B-A848-64B10E979D92}" srcOrd="3" destOrd="0" presId="urn:microsoft.com/office/officeart/2005/8/layout/vList2"/>
    <dgm:cxn modelId="{7E8F4DBE-40C9-48D6-8395-ACD39B06FB73}" type="presParOf" srcId="{86B995C6-246B-441E-BD03-507DE375C2A8}" destId="{62EB614F-8D0A-4956-86FC-8A673C6D1D9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A19FE2-4180-47EA-9905-D8A0C0A9F1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234286D-0298-4E80-8BCC-F8F1B6028B9B}">
      <dgm:prSet/>
      <dgm:spPr/>
      <dgm:t>
        <a:bodyPr/>
        <a:lstStyle/>
        <a:p>
          <a:r>
            <a:rPr lang="en-US"/>
            <a:t>V2V Protocol = Share datas between one vehicle to another for example speeds, </a:t>
          </a:r>
        </a:p>
      </dgm:t>
    </dgm:pt>
    <dgm:pt modelId="{BB2FC158-E982-4DD3-88D9-28CF7277154B}" type="parTrans" cxnId="{8CE2725C-6226-4967-888C-38EB3BA1936A}">
      <dgm:prSet/>
      <dgm:spPr/>
      <dgm:t>
        <a:bodyPr/>
        <a:lstStyle/>
        <a:p>
          <a:endParaRPr lang="en-US"/>
        </a:p>
      </dgm:t>
    </dgm:pt>
    <dgm:pt modelId="{4C1DBDCC-1661-4182-9BD2-598BC2E56160}" type="sibTrans" cxnId="{8CE2725C-6226-4967-888C-38EB3BA1936A}">
      <dgm:prSet/>
      <dgm:spPr/>
      <dgm:t>
        <a:bodyPr/>
        <a:lstStyle/>
        <a:p>
          <a:endParaRPr lang="en-US"/>
        </a:p>
      </dgm:t>
    </dgm:pt>
    <dgm:pt modelId="{1EC5350B-81B7-4E7F-A432-0626EF86D8E8}">
      <dgm:prSet/>
      <dgm:spPr/>
      <dgm:t>
        <a:bodyPr/>
        <a:lstStyle/>
        <a:p>
          <a:r>
            <a:rPr lang="en-US"/>
            <a:t>Total Bandwidth Server Algorithm = Scheduling aperiodic task </a:t>
          </a:r>
        </a:p>
      </dgm:t>
    </dgm:pt>
    <dgm:pt modelId="{228B5DEA-F05A-4B56-80D8-B26EE850F200}" type="parTrans" cxnId="{B239F69A-47DB-4DC5-95DF-1DD4B5BB5B4E}">
      <dgm:prSet/>
      <dgm:spPr/>
      <dgm:t>
        <a:bodyPr/>
        <a:lstStyle/>
        <a:p>
          <a:endParaRPr lang="en-US"/>
        </a:p>
      </dgm:t>
    </dgm:pt>
    <dgm:pt modelId="{83A72E05-6E73-4315-8115-1D410B6F8E56}" type="sibTrans" cxnId="{B239F69A-47DB-4DC5-95DF-1DD4B5BB5B4E}">
      <dgm:prSet/>
      <dgm:spPr/>
      <dgm:t>
        <a:bodyPr/>
        <a:lstStyle/>
        <a:p>
          <a:endParaRPr lang="en-US"/>
        </a:p>
      </dgm:t>
    </dgm:pt>
    <dgm:pt modelId="{D9B6E85C-C497-457D-BFE3-2677628879E7}">
      <dgm:prSet/>
      <dgm:spPr/>
      <dgm:t>
        <a:bodyPr/>
        <a:lstStyle/>
        <a:p>
          <a:r>
            <a:rPr lang="en-US"/>
            <a:t>Vehicle Collision Warning Communication Protocol</a:t>
          </a:r>
        </a:p>
      </dgm:t>
    </dgm:pt>
    <dgm:pt modelId="{5107898C-970D-4059-804C-9E13D5D77545}" type="parTrans" cxnId="{309891A5-4DDD-4E9B-B88C-F559FECB2CAC}">
      <dgm:prSet/>
      <dgm:spPr/>
      <dgm:t>
        <a:bodyPr/>
        <a:lstStyle/>
        <a:p>
          <a:endParaRPr lang="en-US"/>
        </a:p>
      </dgm:t>
    </dgm:pt>
    <dgm:pt modelId="{2386385A-857F-4E01-9176-6BB3A4A03A33}" type="sibTrans" cxnId="{309891A5-4DDD-4E9B-B88C-F559FECB2CAC}">
      <dgm:prSet/>
      <dgm:spPr/>
      <dgm:t>
        <a:bodyPr/>
        <a:lstStyle/>
        <a:p>
          <a:endParaRPr lang="en-US"/>
        </a:p>
      </dgm:t>
    </dgm:pt>
    <dgm:pt modelId="{04D293E3-8060-4773-A011-BE1DC2AD193A}">
      <dgm:prSet/>
      <dgm:spPr/>
      <dgm:t>
        <a:bodyPr/>
        <a:lstStyle/>
        <a:p>
          <a:r>
            <a:rPr lang="en-US"/>
            <a:t>Management Centre/Server Hub to send information</a:t>
          </a:r>
        </a:p>
      </dgm:t>
    </dgm:pt>
    <dgm:pt modelId="{F8ADADB9-776B-4A18-86F7-DEEDA42A8E56}" type="parTrans" cxnId="{B17FDB3C-2CB0-41B4-A078-D7125F997B76}">
      <dgm:prSet/>
      <dgm:spPr/>
      <dgm:t>
        <a:bodyPr/>
        <a:lstStyle/>
        <a:p>
          <a:endParaRPr lang="en-US"/>
        </a:p>
      </dgm:t>
    </dgm:pt>
    <dgm:pt modelId="{7C17F12B-0DF2-45EB-92D4-1D65F74AC27D}" type="sibTrans" cxnId="{B17FDB3C-2CB0-41B4-A078-D7125F997B76}">
      <dgm:prSet/>
      <dgm:spPr/>
      <dgm:t>
        <a:bodyPr/>
        <a:lstStyle/>
        <a:p>
          <a:endParaRPr lang="en-US"/>
        </a:p>
      </dgm:t>
    </dgm:pt>
    <dgm:pt modelId="{A254B52B-CCE3-4D8F-8552-2DEFBC231EEA}">
      <dgm:prSet/>
      <dgm:spPr/>
      <dgm:t>
        <a:bodyPr/>
        <a:lstStyle/>
        <a:p>
          <a:r>
            <a:rPr lang="en-US"/>
            <a:t>Fcfs</a:t>
          </a:r>
        </a:p>
      </dgm:t>
    </dgm:pt>
    <dgm:pt modelId="{72CEE2CC-99BF-4812-B839-E3BB7601214D}" type="parTrans" cxnId="{6C28A970-450C-43AC-988C-1FDD5FBDC09B}">
      <dgm:prSet/>
      <dgm:spPr/>
      <dgm:t>
        <a:bodyPr/>
        <a:lstStyle/>
        <a:p>
          <a:endParaRPr lang="en-US"/>
        </a:p>
      </dgm:t>
    </dgm:pt>
    <dgm:pt modelId="{8BD34412-9568-451F-BDA6-58DF39CC1294}" type="sibTrans" cxnId="{6C28A970-450C-43AC-988C-1FDD5FBDC09B}">
      <dgm:prSet/>
      <dgm:spPr/>
      <dgm:t>
        <a:bodyPr/>
        <a:lstStyle/>
        <a:p>
          <a:endParaRPr lang="en-US"/>
        </a:p>
      </dgm:t>
    </dgm:pt>
    <dgm:pt modelId="{E6ED32D6-7137-425A-9F71-315EC43C6F3F}" type="pres">
      <dgm:prSet presAssocID="{9FA19FE2-4180-47EA-9905-D8A0C0A9F14C}" presName="linear" presStyleCnt="0">
        <dgm:presLayoutVars>
          <dgm:animLvl val="lvl"/>
          <dgm:resizeHandles val="exact"/>
        </dgm:presLayoutVars>
      </dgm:prSet>
      <dgm:spPr/>
    </dgm:pt>
    <dgm:pt modelId="{5D0772DB-9465-4814-84B5-40C1E99AC5B1}" type="pres">
      <dgm:prSet presAssocID="{5234286D-0298-4E80-8BCC-F8F1B6028B9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59EE718-1A68-48C1-B3EA-90585EC859E0}" type="pres">
      <dgm:prSet presAssocID="{4C1DBDCC-1661-4182-9BD2-598BC2E56160}" presName="spacer" presStyleCnt="0"/>
      <dgm:spPr/>
    </dgm:pt>
    <dgm:pt modelId="{98251E6B-3ECC-4596-9B41-F8E7BDC486D8}" type="pres">
      <dgm:prSet presAssocID="{1EC5350B-81B7-4E7F-A432-0626EF86D8E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E6AC48E-7842-4DFF-A94C-35D8F5AC15BC}" type="pres">
      <dgm:prSet presAssocID="{83A72E05-6E73-4315-8115-1D410B6F8E56}" presName="spacer" presStyleCnt="0"/>
      <dgm:spPr/>
    </dgm:pt>
    <dgm:pt modelId="{BA8ABE89-5305-4736-A778-EE999165B83B}" type="pres">
      <dgm:prSet presAssocID="{D9B6E85C-C497-457D-BFE3-2677628879E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48C246A-397F-4ADE-95D0-A672AEC94D64}" type="pres">
      <dgm:prSet presAssocID="{2386385A-857F-4E01-9176-6BB3A4A03A33}" presName="spacer" presStyleCnt="0"/>
      <dgm:spPr/>
    </dgm:pt>
    <dgm:pt modelId="{7BEEDFFD-7CD3-408C-B9D5-BF5F0024EC25}" type="pres">
      <dgm:prSet presAssocID="{04D293E3-8060-4773-A011-BE1DC2AD19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7E4DC5D-355A-4A0A-8460-225DD6AF4344}" type="pres">
      <dgm:prSet presAssocID="{7C17F12B-0DF2-45EB-92D4-1D65F74AC27D}" presName="spacer" presStyleCnt="0"/>
      <dgm:spPr/>
    </dgm:pt>
    <dgm:pt modelId="{FE623837-099D-4901-98A5-5F25F9C9C905}" type="pres">
      <dgm:prSet presAssocID="{A254B52B-CCE3-4D8F-8552-2DEFBC231EE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F672604-D7A2-43BE-8BB5-898A4991CE01}" type="presOf" srcId="{5234286D-0298-4E80-8BCC-F8F1B6028B9B}" destId="{5D0772DB-9465-4814-84B5-40C1E99AC5B1}" srcOrd="0" destOrd="0" presId="urn:microsoft.com/office/officeart/2005/8/layout/vList2"/>
    <dgm:cxn modelId="{B17FDB3C-2CB0-41B4-A078-D7125F997B76}" srcId="{9FA19FE2-4180-47EA-9905-D8A0C0A9F14C}" destId="{04D293E3-8060-4773-A011-BE1DC2AD193A}" srcOrd="3" destOrd="0" parTransId="{F8ADADB9-776B-4A18-86F7-DEEDA42A8E56}" sibTransId="{7C17F12B-0DF2-45EB-92D4-1D65F74AC27D}"/>
    <dgm:cxn modelId="{8CE2725C-6226-4967-888C-38EB3BA1936A}" srcId="{9FA19FE2-4180-47EA-9905-D8A0C0A9F14C}" destId="{5234286D-0298-4E80-8BCC-F8F1B6028B9B}" srcOrd="0" destOrd="0" parTransId="{BB2FC158-E982-4DD3-88D9-28CF7277154B}" sibTransId="{4C1DBDCC-1661-4182-9BD2-598BC2E56160}"/>
    <dgm:cxn modelId="{AC01F46D-AB21-417D-9306-0E0623135F01}" type="presOf" srcId="{04D293E3-8060-4773-A011-BE1DC2AD193A}" destId="{7BEEDFFD-7CD3-408C-B9D5-BF5F0024EC25}" srcOrd="0" destOrd="0" presId="urn:microsoft.com/office/officeart/2005/8/layout/vList2"/>
    <dgm:cxn modelId="{6C28A970-450C-43AC-988C-1FDD5FBDC09B}" srcId="{9FA19FE2-4180-47EA-9905-D8A0C0A9F14C}" destId="{A254B52B-CCE3-4D8F-8552-2DEFBC231EEA}" srcOrd="4" destOrd="0" parTransId="{72CEE2CC-99BF-4812-B839-E3BB7601214D}" sibTransId="{8BD34412-9568-451F-BDA6-58DF39CC1294}"/>
    <dgm:cxn modelId="{6CD1CB82-CA5F-40CB-9333-9595EF198DDF}" type="presOf" srcId="{1EC5350B-81B7-4E7F-A432-0626EF86D8E8}" destId="{98251E6B-3ECC-4596-9B41-F8E7BDC486D8}" srcOrd="0" destOrd="0" presId="urn:microsoft.com/office/officeart/2005/8/layout/vList2"/>
    <dgm:cxn modelId="{8392FE92-3779-4651-ACA4-5E6F3625612A}" type="presOf" srcId="{9FA19FE2-4180-47EA-9905-D8A0C0A9F14C}" destId="{E6ED32D6-7137-425A-9F71-315EC43C6F3F}" srcOrd="0" destOrd="0" presId="urn:microsoft.com/office/officeart/2005/8/layout/vList2"/>
    <dgm:cxn modelId="{03E57299-4C84-4E39-BFD1-535AA51923D7}" type="presOf" srcId="{D9B6E85C-C497-457D-BFE3-2677628879E7}" destId="{BA8ABE89-5305-4736-A778-EE999165B83B}" srcOrd="0" destOrd="0" presId="urn:microsoft.com/office/officeart/2005/8/layout/vList2"/>
    <dgm:cxn modelId="{B239F69A-47DB-4DC5-95DF-1DD4B5BB5B4E}" srcId="{9FA19FE2-4180-47EA-9905-D8A0C0A9F14C}" destId="{1EC5350B-81B7-4E7F-A432-0626EF86D8E8}" srcOrd="1" destOrd="0" parTransId="{228B5DEA-F05A-4B56-80D8-B26EE850F200}" sibTransId="{83A72E05-6E73-4315-8115-1D410B6F8E56}"/>
    <dgm:cxn modelId="{309891A5-4DDD-4E9B-B88C-F559FECB2CAC}" srcId="{9FA19FE2-4180-47EA-9905-D8A0C0A9F14C}" destId="{D9B6E85C-C497-457D-BFE3-2677628879E7}" srcOrd="2" destOrd="0" parTransId="{5107898C-970D-4059-804C-9E13D5D77545}" sibTransId="{2386385A-857F-4E01-9176-6BB3A4A03A33}"/>
    <dgm:cxn modelId="{BB3AA2DD-7B29-4C07-B2D1-7447883DCCD4}" type="presOf" srcId="{A254B52B-CCE3-4D8F-8552-2DEFBC231EEA}" destId="{FE623837-099D-4901-98A5-5F25F9C9C905}" srcOrd="0" destOrd="0" presId="urn:microsoft.com/office/officeart/2005/8/layout/vList2"/>
    <dgm:cxn modelId="{9D559A98-6C67-4B71-BB50-31B4C59FFA1C}" type="presParOf" srcId="{E6ED32D6-7137-425A-9F71-315EC43C6F3F}" destId="{5D0772DB-9465-4814-84B5-40C1E99AC5B1}" srcOrd="0" destOrd="0" presId="urn:microsoft.com/office/officeart/2005/8/layout/vList2"/>
    <dgm:cxn modelId="{1740F5AF-74F2-4ADE-87EA-9096DDFC73D2}" type="presParOf" srcId="{E6ED32D6-7137-425A-9F71-315EC43C6F3F}" destId="{C59EE718-1A68-48C1-B3EA-90585EC859E0}" srcOrd="1" destOrd="0" presId="urn:microsoft.com/office/officeart/2005/8/layout/vList2"/>
    <dgm:cxn modelId="{92AB634E-C38B-45CD-986B-F3AB8172D6AC}" type="presParOf" srcId="{E6ED32D6-7137-425A-9F71-315EC43C6F3F}" destId="{98251E6B-3ECC-4596-9B41-F8E7BDC486D8}" srcOrd="2" destOrd="0" presId="urn:microsoft.com/office/officeart/2005/8/layout/vList2"/>
    <dgm:cxn modelId="{9EA0F8C0-9B9C-42E9-94E5-FC1434258ADC}" type="presParOf" srcId="{E6ED32D6-7137-425A-9F71-315EC43C6F3F}" destId="{1E6AC48E-7842-4DFF-A94C-35D8F5AC15BC}" srcOrd="3" destOrd="0" presId="urn:microsoft.com/office/officeart/2005/8/layout/vList2"/>
    <dgm:cxn modelId="{9C3B376B-8881-4364-8825-FCD73686CBA4}" type="presParOf" srcId="{E6ED32D6-7137-425A-9F71-315EC43C6F3F}" destId="{BA8ABE89-5305-4736-A778-EE999165B83B}" srcOrd="4" destOrd="0" presId="urn:microsoft.com/office/officeart/2005/8/layout/vList2"/>
    <dgm:cxn modelId="{8E90F2C8-77BD-42C6-AE26-35A25FA8ACD1}" type="presParOf" srcId="{E6ED32D6-7137-425A-9F71-315EC43C6F3F}" destId="{B48C246A-397F-4ADE-95D0-A672AEC94D64}" srcOrd="5" destOrd="0" presId="urn:microsoft.com/office/officeart/2005/8/layout/vList2"/>
    <dgm:cxn modelId="{C87BC4C7-8C0A-45E7-82EC-C243518F6BAD}" type="presParOf" srcId="{E6ED32D6-7137-425A-9F71-315EC43C6F3F}" destId="{7BEEDFFD-7CD3-408C-B9D5-BF5F0024EC25}" srcOrd="6" destOrd="0" presId="urn:microsoft.com/office/officeart/2005/8/layout/vList2"/>
    <dgm:cxn modelId="{9DCCF992-0C56-4806-B02F-6BCFF5778ABD}" type="presParOf" srcId="{E6ED32D6-7137-425A-9F71-315EC43C6F3F}" destId="{A7E4DC5D-355A-4A0A-8460-225DD6AF4344}" srcOrd="7" destOrd="0" presId="urn:microsoft.com/office/officeart/2005/8/layout/vList2"/>
    <dgm:cxn modelId="{06C0D49B-FD64-4E62-89B9-C5959386EEDA}" type="presParOf" srcId="{E6ED32D6-7137-425A-9F71-315EC43C6F3F}" destId="{FE623837-099D-4901-98A5-5F25F9C9C90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DD713-97CA-497F-8F07-1313F00F219B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7A0490C-BD86-48CF-8920-DA4DC5716DDF}">
      <dgm:prSet/>
      <dgm:spPr/>
      <dgm:t>
        <a:bodyPr/>
        <a:lstStyle/>
        <a:p>
          <a:r>
            <a:rPr lang="en-US"/>
            <a:t>Use Case Diagram</a:t>
          </a:r>
        </a:p>
      </dgm:t>
    </dgm:pt>
    <dgm:pt modelId="{61FD7F63-D4FB-4E61-8247-5AD9F3C38819}" type="parTrans" cxnId="{739DA035-4517-439B-BF4C-82183A8AEE0F}">
      <dgm:prSet/>
      <dgm:spPr/>
      <dgm:t>
        <a:bodyPr/>
        <a:lstStyle/>
        <a:p>
          <a:endParaRPr lang="en-US"/>
        </a:p>
      </dgm:t>
    </dgm:pt>
    <dgm:pt modelId="{8EA56D93-9003-430C-AABA-821BABD920EB}" type="sibTrans" cxnId="{739DA035-4517-439B-BF4C-82183A8AEE0F}">
      <dgm:prSet/>
      <dgm:spPr/>
      <dgm:t>
        <a:bodyPr/>
        <a:lstStyle/>
        <a:p>
          <a:endParaRPr lang="en-US"/>
        </a:p>
      </dgm:t>
    </dgm:pt>
    <dgm:pt modelId="{A9D8BB04-C65A-401E-868B-25E995D32073}">
      <dgm:prSet/>
      <dgm:spPr/>
      <dgm:t>
        <a:bodyPr/>
        <a:lstStyle/>
        <a:p>
          <a:r>
            <a:rPr lang="en-US"/>
            <a:t>Activity Diagram</a:t>
          </a:r>
        </a:p>
      </dgm:t>
    </dgm:pt>
    <dgm:pt modelId="{12A0FC65-DDFB-49D4-AE5F-AE0B9FB7691E}" type="parTrans" cxnId="{920F61E6-45BC-4A2E-A8CB-8EAFE334538E}">
      <dgm:prSet/>
      <dgm:spPr/>
      <dgm:t>
        <a:bodyPr/>
        <a:lstStyle/>
        <a:p>
          <a:endParaRPr lang="en-US"/>
        </a:p>
      </dgm:t>
    </dgm:pt>
    <dgm:pt modelId="{9EF71DEE-F26A-45F4-BB96-2B588D0352E1}" type="sibTrans" cxnId="{920F61E6-45BC-4A2E-A8CB-8EAFE334538E}">
      <dgm:prSet/>
      <dgm:spPr/>
      <dgm:t>
        <a:bodyPr/>
        <a:lstStyle/>
        <a:p>
          <a:endParaRPr lang="en-US"/>
        </a:p>
      </dgm:t>
    </dgm:pt>
    <dgm:pt modelId="{9F0DBFD5-9E09-4E3D-AB5B-3930999CBF95}" type="pres">
      <dgm:prSet presAssocID="{3A7DD713-97CA-497F-8F07-1313F00F2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FA59DA-C408-4998-AE2E-B8CA095924CD}" type="pres">
      <dgm:prSet presAssocID="{57A0490C-BD86-48CF-8920-DA4DC5716DDF}" presName="hierRoot1" presStyleCnt="0"/>
      <dgm:spPr/>
    </dgm:pt>
    <dgm:pt modelId="{77312A6C-871D-49C0-A2EA-E14D78CF4402}" type="pres">
      <dgm:prSet presAssocID="{57A0490C-BD86-48CF-8920-DA4DC5716DDF}" presName="composite" presStyleCnt="0"/>
      <dgm:spPr/>
    </dgm:pt>
    <dgm:pt modelId="{9EC95091-0B08-4099-B07A-66FC5D4C0B7B}" type="pres">
      <dgm:prSet presAssocID="{57A0490C-BD86-48CF-8920-DA4DC5716DDF}" presName="background" presStyleLbl="node0" presStyleIdx="0" presStyleCnt="2"/>
      <dgm:spPr/>
    </dgm:pt>
    <dgm:pt modelId="{B7E31C7B-1AEC-42FF-B266-0FC0F6527621}" type="pres">
      <dgm:prSet presAssocID="{57A0490C-BD86-48CF-8920-DA4DC5716DDF}" presName="text" presStyleLbl="fgAcc0" presStyleIdx="0" presStyleCnt="2">
        <dgm:presLayoutVars>
          <dgm:chPref val="3"/>
        </dgm:presLayoutVars>
      </dgm:prSet>
      <dgm:spPr/>
    </dgm:pt>
    <dgm:pt modelId="{DD0D157D-9BD4-4D69-8A24-1DA71F25B9D9}" type="pres">
      <dgm:prSet presAssocID="{57A0490C-BD86-48CF-8920-DA4DC5716DDF}" presName="hierChild2" presStyleCnt="0"/>
      <dgm:spPr/>
    </dgm:pt>
    <dgm:pt modelId="{9E4ACA10-A373-46C4-AE1C-8E47AB4E962D}" type="pres">
      <dgm:prSet presAssocID="{A9D8BB04-C65A-401E-868B-25E995D32073}" presName="hierRoot1" presStyleCnt="0"/>
      <dgm:spPr/>
    </dgm:pt>
    <dgm:pt modelId="{4C38D5B6-F8B7-4AEF-8AED-1334388E65CE}" type="pres">
      <dgm:prSet presAssocID="{A9D8BB04-C65A-401E-868B-25E995D32073}" presName="composite" presStyleCnt="0"/>
      <dgm:spPr/>
    </dgm:pt>
    <dgm:pt modelId="{55E00DDF-31C3-45F7-9088-526538BC61B6}" type="pres">
      <dgm:prSet presAssocID="{A9D8BB04-C65A-401E-868B-25E995D32073}" presName="background" presStyleLbl="node0" presStyleIdx="1" presStyleCnt="2"/>
      <dgm:spPr/>
    </dgm:pt>
    <dgm:pt modelId="{3783FA96-C191-4300-A45B-395DE5E48A7D}" type="pres">
      <dgm:prSet presAssocID="{A9D8BB04-C65A-401E-868B-25E995D32073}" presName="text" presStyleLbl="fgAcc0" presStyleIdx="1" presStyleCnt="2">
        <dgm:presLayoutVars>
          <dgm:chPref val="3"/>
        </dgm:presLayoutVars>
      </dgm:prSet>
      <dgm:spPr/>
    </dgm:pt>
    <dgm:pt modelId="{8D697C79-ABEA-41C7-9CAA-D99EBE3293B9}" type="pres">
      <dgm:prSet presAssocID="{A9D8BB04-C65A-401E-868B-25E995D32073}" presName="hierChild2" presStyleCnt="0"/>
      <dgm:spPr/>
    </dgm:pt>
  </dgm:ptLst>
  <dgm:cxnLst>
    <dgm:cxn modelId="{739DA035-4517-439B-BF4C-82183A8AEE0F}" srcId="{3A7DD713-97CA-497F-8F07-1313F00F219B}" destId="{57A0490C-BD86-48CF-8920-DA4DC5716DDF}" srcOrd="0" destOrd="0" parTransId="{61FD7F63-D4FB-4E61-8247-5AD9F3C38819}" sibTransId="{8EA56D93-9003-430C-AABA-821BABD920EB}"/>
    <dgm:cxn modelId="{BC3B7363-A73C-49C6-8634-7DF8DD9B7E0C}" type="presOf" srcId="{A9D8BB04-C65A-401E-868B-25E995D32073}" destId="{3783FA96-C191-4300-A45B-395DE5E48A7D}" srcOrd="0" destOrd="0" presId="urn:microsoft.com/office/officeart/2005/8/layout/hierarchy1"/>
    <dgm:cxn modelId="{3796B58C-4DF2-4D8D-AD7F-1462206B88C1}" type="presOf" srcId="{3A7DD713-97CA-497F-8F07-1313F00F219B}" destId="{9F0DBFD5-9E09-4E3D-AB5B-3930999CBF95}" srcOrd="0" destOrd="0" presId="urn:microsoft.com/office/officeart/2005/8/layout/hierarchy1"/>
    <dgm:cxn modelId="{DEE865CE-9554-494C-A708-1DD9993F5C36}" type="presOf" srcId="{57A0490C-BD86-48CF-8920-DA4DC5716DDF}" destId="{B7E31C7B-1AEC-42FF-B266-0FC0F6527621}" srcOrd="0" destOrd="0" presId="urn:microsoft.com/office/officeart/2005/8/layout/hierarchy1"/>
    <dgm:cxn modelId="{920F61E6-45BC-4A2E-A8CB-8EAFE334538E}" srcId="{3A7DD713-97CA-497F-8F07-1313F00F219B}" destId="{A9D8BB04-C65A-401E-868B-25E995D32073}" srcOrd="1" destOrd="0" parTransId="{12A0FC65-DDFB-49D4-AE5F-AE0B9FB7691E}" sibTransId="{9EF71DEE-F26A-45F4-BB96-2B588D0352E1}"/>
    <dgm:cxn modelId="{33EADA42-5D66-4497-BE80-85CDD45180EF}" type="presParOf" srcId="{9F0DBFD5-9E09-4E3D-AB5B-3930999CBF95}" destId="{47FA59DA-C408-4998-AE2E-B8CA095924CD}" srcOrd="0" destOrd="0" presId="urn:microsoft.com/office/officeart/2005/8/layout/hierarchy1"/>
    <dgm:cxn modelId="{5A6B2D57-80C0-4E30-AE03-D10CEDCBB93C}" type="presParOf" srcId="{47FA59DA-C408-4998-AE2E-B8CA095924CD}" destId="{77312A6C-871D-49C0-A2EA-E14D78CF4402}" srcOrd="0" destOrd="0" presId="urn:microsoft.com/office/officeart/2005/8/layout/hierarchy1"/>
    <dgm:cxn modelId="{3F22C65E-EBA1-4619-9185-954A8358D366}" type="presParOf" srcId="{77312A6C-871D-49C0-A2EA-E14D78CF4402}" destId="{9EC95091-0B08-4099-B07A-66FC5D4C0B7B}" srcOrd="0" destOrd="0" presId="urn:microsoft.com/office/officeart/2005/8/layout/hierarchy1"/>
    <dgm:cxn modelId="{5DD31F14-2B49-4622-A6B7-0D1CFE1B9912}" type="presParOf" srcId="{77312A6C-871D-49C0-A2EA-E14D78CF4402}" destId="{B7E31C7B-1AEC-42FF-B266-0FC0F6527621}" srcOrd="1" destOrd="0" presId="urn:microsoft.com/office/officeart/2005/8/layout/hierarchy1"/>
    <dgm:cxn modelId="{D8CCAA82-FD07-4FAA-B9E2-F706C2EBFC98}" type="presParOf" srcId="{47FA59DA-C408-4998-AE2E-B8CA095924CD}" destId="{DD0D157D-9BD4-4D69-8A24-1DA71F25B9D9}" srcOrd="1" destOrd="0" presId="urn:microsoft.com/office/officeart/2005/8/layout/hierarchy1"/>
    <dgm:cxn modelId="{CE0ED57F-50DF-49D1-AC9A-AF06BD9DC754}" type="presParOf" srcId="{9F0DBFD5-9E09-4E3D-AB5B-3930999CBF95}" destId="{9E4ACA10-A373-46C4-AE1C-8E47AB4E962D}" srcOrd="1" destOrd="0" presId="urn:microsoft.com/office/officeart/2005/8/layout/hierarchy1"/>
    <dgm:cxn modelId="{02AFD304-9D7B-4074-AFC8-2CFD9FA4F792}" type="presParOf" srcId="{9E4ACA10-A373-46C4-AE1C-8E47AB4E962D}" destId="{4C38D5B6-F8B7-4AEF-8AED-1334388E65CE}" srcOrd="0" destOrd="0" presId="urn:microsoft.com/office/officeart/2005/8/layout/hierarchy1"/>
    <dgm:cxn modelId="{7BE11730-E962-47C8-8012-809922E33936}" type="presParOf" srcId="{4C38D5B6-F8B7-4AEF-8AED-1334388E65CE}" destId="{55E00DDF-31C3-45F7-9088-526538BC61B6}" srcOrd="0" destOrd="0" presId="urn:microsoft.com/office/officeart/2005/8/layout/hierarchy1"/>
    <dgm:cxn modelId="{BF7ECB8A-6E0A-461B-BC58-FF60D681DFB8}" type="presParOf" srcId="{4C38D5B6-F8B7-4AEF-8AED-1334388E65CE}" destId="{3783FA96-C191-4300-A45B-395DE5E48A7D}" srcOrd="1" destOrd="0" presId="urn:microsoft.com/office/officeart/2005/8/layout/hierarchy1"/>
    <dgm:cxn modelId="{3057E048-15B6-4A7E-88CC-0FC24B889905}" type="presParOf" srcId="{9E4ACA10-A373-46C4-AE1C-8E47AB4E962D}" destId="{8D697C79-ABEA-41C7-9CAA-D99EBE3293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A934C-E7D5-4A63-9DE8-B67E374DA9ED}">
      <dsp:nvSpPr>
        <dsp:cNvPr id="0" name=""/>
        <dsp:cNvSpPr/>
      </dsp:nvSpPr>
      <dsp:spPr>
        <a:xfrm>
          <a:off x="0" y="526484"/>
          <a:ext cx="6253721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Car crashes at intersection point or junction without traffic controls.</a:t>
          </a:r>
        </a:p>
      </dsp:txBody>
      <dsp:txXfrm>
        <a:off x="62141" y="588625"/>
        <a:ext cx="6129439" cy="1148678"/>
      </dsp:txXfrm>
    </dsp:sp>
    <dsp:sp modelId="{49DB908E-D79E-40EB-B0E5-C74159B0D1CB}">
      <dsp:nvSpPr>
        <dsp:cNvPr id="0" name=""/>
        <dsp:cNvSpPr/>
      </dsp:nvSpPr>
      <dsp:spPr>
        <a:xfrm>
          <a:off x="0" y="1891605"/>
          <a:ext cx="6253721" cy="12729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Time wasted</a:t>
          </a:r>
        </a:p>
      </dsp:txBody>
      <dsp:txXfrm>
        <a:off x="62141" y="1953746"/>
        <a:ext cx="6129439" cy="1148678"/>
      </dsp:txXfrm>
    </dsp:sp>
    <dsp:sp modelId="{62EB614F-8D0A-4956-86FC-8A673C6D1D90}">
      <dsp:nvSpPr>
        <dsp:cNvPr id="0" name=""/>
        <dsp:cNvSpPr/>
      </dsp:nvSpPr>
      <dsp:spPr>
        <a:xfrm>
          <a:off x="0" y="3256725"/>
          <a:ext cx="6253721" cy="1272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Emission </a:t>
          </a:r>
        </a:p>
      </dsp:txBody>
      <dsp:txXfrm>
        <a:off x="62141" y="3318866"/>
        <a:ext cx="6129439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772DB-9465-4814-84B5-40C1E99AC5B1}">
      <dsp:nvSpPr>
        <dsp:cNvPr id="0" name=""/>
        <dsp:cNvSpPr/>
      </dsp:nvSpPr>
      <dsp:spPr>
        <a:xfrm>
          <a:off x="0" y="3045"/>
          <a:ext cx="6253721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V2V Protocol = Share datas between one vehicle to another for example speeds, </a:t>
          </a:r>
        </a:p>
      </dsp:txBody>
      <dsp:txXfrm>
        <a:off x="46606" y="49651"/>
        <a:ext cx="6160509" cy="861507"/>
      </dsp:txXfrm>
    </dsp:sp>
    <dsp:sp modelId="{98251E6B-3ECC-4596-9B41-F8E7BDC486D8}">
      <dsp:nvSpPr>
        <dsp:cNvPr id="0" name=""/>
        <dsp:cNvSpPr/>
      </dsp:nvSpPr>
      <dsp:spPr>
        <a:xfrm>
          <a:off x="0" y="1026885"/>
          <a:ext cx="6253721" cy="95471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Total Bandwidth Server Algorithm = Scheduling aperiodic task </a:t>
          </a:r>
        </a:p>
      </dsp:txBody>
      <dsp:txXfrm>
        <a:off x="46606" y="1073491"/>
        <a:ext cx="6160509" cy="861507"/>
      </dsp:txXfrm>
    </dsp:sp>
    <dsp:sp modelId="{BA8ABE89-5305-4736-A778-EE999165B83B}">
      <dsp:nvSpPr>
        <dsp:cNvPr id="0" name=""/>
        <dsp:cNvSpPr/>
      </dsp:nvSpPr>
      <dsp:spPr>
        <a:xfrm>
          <a:off x="0" y="2050725"/>
          <a:ext cx="6253721" cy="95471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Vehicle Collision Warning Communication Protocol</a:t>
          </a:r>
        </a:p>
      </dsp:txBody>
      <dsp:txXfrm>
        <a:off x="46606" y="2097331"/>
        <a:ext cx="6160509" cy="861507"/>
      </dsp:txXfrm>
    </dsp:sp>
    <dsp:sp modelId="{7BEEDFFD-7CD3-408C-B9D5-BF5F0024EC25}">
      <dsp:nvSpPr>
        <dsp:cNvPr id="0" name=""/>
        <dsp:cNvSpPr/>
      </dsp:nvSpPr>
      <dsp:spPr>
        <a:xfrm>
          <a:off x="0" y="3074565"/>
          <a:ext cx="6253721" cy="95471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Management Centre/Server Hub to send information</a:t>
          </a:r>
        </a:p>
      </dsp:txBody>
      <dsp:txXfrm>
        <a:off x="46606" y="3121171"/>
        <a:ext cx="6160509" cy="861507"/>
      </dsp:txXfrm>
    </dsp:sp>
    <dsp:sp modelId="{FE623837-099D-4901-98A5-5F25F9C9C905}">
      <dsp:nvSpPr>
        <dsp:cNvPr id="0" name=""/>
        <dsp:cNvSpPr/>
      </dsp:nvSpPr>
      <dsp:spPr>
        <a:xfrm>
          <a:off x="0" y="4098405"/>
          <a:ext cx="6253721" cy="9547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Fcfs</a:t>
          </a:r>
        </a:p>
      </dsp:txBody>
      <dsp:txXfrm>
        <a:off x="46606" y="4145011"/>
        <a:ext cx="6160509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95091-0B08-4099-B07A-66FC5D4C0B7B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31C7B-1AEC-42FF-B266-0FC0F6527621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Use Case Diagram</a:t>
          </a:r>
        </a:p>
      </dsp:txBody>
      <dsp:txXfrm>
        <a:off x="608661" y="692298"/>
        <a:ext cx="4508047" cy="2799040"/>
      </dsp:txXfrm>
    </dsp:sp>
    <dsp:sp modelId="{55E00DDF-31C3-45F7-9088-526538BC61B6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3FA96-C191-4300-A45B-395DE5E48A7D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Activity Diagram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6B8D-0902-411E-8B20-40800BC27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303D5-B622-4A0C-A414-6ABA7A186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BFB6-03D7-4110-AEE8-1EE8DBD2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793C-2EAD-4DA8-B10F-03A6DACF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D62FF-0A7E-40E8-A6CF-7E49A1E8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08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0AC-6048-4B22-A7A6-5C5484D4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E0C3D-48D4-4F56-BE88-ED14C6FEE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3322-CEFB-42B4-9084-D1AB2953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2CFE-4B16-4CE5-B449-EE304A40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1CE42-9C40-4C44-8ED4-789CA02A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969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3D885-20B5-4279-BA9A-30142E5A8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92D5-1664-48F7-A350-72319EF22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66F56-5F9C-4BEC-9518-891979A9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9BC42-6BA0-4F27-9ABE-A8F25D98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782C6-7A2B-47DF-8F2A-A9E1F36A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100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E8C2-371F-434A-91F9-C4947894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2B1A-37FD-45F5-97CE-5C4F1B31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FEC5-B4D0-488C-A5F9-3364ED0A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96A9-2187-4401-B616-0BD05C9D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6322B-60F0-4168-A224-329E252D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70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9B19-CF86-4687-8536-86B605CF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EA98C-21D7-4EFD-BA18-B241C1F5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4F9C1-825E-4A2A-8025-8C57128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8618-E71E-4B83-BEE5-D75E1C8E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D3B07-8072-41A3-9BAE-3E0CE3EA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353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CA24-083B-44F6-A9C1-B0FE0310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F975-8DD0-4AB1-A21A-F36CED7D2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8A804-B1BA-4B28-AA3B-748F1AA57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DDBB0-9074-485D-9B6E-BFFD7D83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9D726-1778-4673-A458-481B3166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27230-3898-41D2-974B-7884E753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35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27D3-714F-483D-B5F6-6796F5A6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F3199-9627-4283-9EB3-C34D351CE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6BAB7-3901-48B4-82E1-52E054D84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F8067-7644-4CF2-9A41-9C9C26B25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E60F5-BF0B-4C9F-AF75-ECD770026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8BBB0-B787-4109-A5D4-FA96C840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8D1D4-A6A6-48F8-BA2A-FDD3E71A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ED34D-35A1-48B4-93AA-D25DF180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501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BB69-6BAD-4065-8DE0-8197242F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57FB5-B477-4DE8-B81A-E2B6B61C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4B46E-2C5D-4EA0-912D-48E4E47A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7AFE4-FF98-4ABC-BBD0-AB71F3EA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341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6B457-4718-45EC-B91F-1E69F87A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276D6-90B8-4363-87DF-222BCE49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21600-6327-4F74-991A-A36EA66C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325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67FA-D0AD-4A5B-8C34-F1563D0E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AE67-6454-4706-A20E-DF60E79DB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EF05D-C747-49DC-8495-B8C8E5E9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5563-BAC6-433A-898F-CF8CDED3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33EA6-BCE6-4238-A369-0850784A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3B484-651B-4843-809D-3E55EC65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053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31CE-AE68-4D8E-9786-8FBB4D79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FDCD2-1EB5-48B8-BDE4-558FDA1E0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305B9-4926-428E-86E8-D4AFACDEC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185C8-BA46-41F4-AE20-E0FA4E7E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A2DDB-D14A-4382-A9F7-80DC6F89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B915F-9C07-488F-AA63-68354078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818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69936-7145-4A7F-8196-9FA8E833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119CF-D953-4F58-BFCE-6C74D945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4BB5E-CB03-4045-9F30-44F54E42D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4026D-095E-4D95-8CDD-837D06888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AB9E-F813-4707-9A34-A68B121F7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759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tersecting roads">
            <a:extLst>
              <a:ext uri="{FF2B5EF4-FFF2-40B4-BE49-F238E27FC236}">
                <a16:creationId xmlns:a16="http://schemas.microsoft.com/office/drawing/2014/main" id="{3FBAFA44-CE2B-BFA7-D669-B22221514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8" b="2122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E6A53-914D-4162-8D36-B79624E39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602" y="1090068"/>
            <a:ext cx="10058400" cy="1692726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Autonomous Intersection Management (AIM)</a:t>
            </a:r>
            <a:endParaRPr lang="en-DE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71B2B-0CDF-4069-AE13-CB69DCEC0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By: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Charles Arsenal </a:t>
            </a:r>
            <a:r>
              <a:rPr lang="en-US" sz="1700" dirty="0" err="1">
                <a:solidFill>
                  <a:srgbClr val="FFFFFF"/>
                </a:solidFill>
              </a:rPr>
              <a:t>Okere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Muhammad Amirul Hakimi bin </a:t>
            </a:r>
            <a:r>
              <a:rPr lang="en-US" sz="1700" dirty="0" err="1">
                <a:solidFill>
                  <a:srgbClr val="FFFFFF"/>
                </a:solidFill>
              </a:rPr>
              <a:t>Zaprunnizam</a:t>
            </a:r>
            <a:r>
              <a:rPr lang="en-US" sz="1700" dirty="0">
                <a:solidFill>
                  <a:srgbClr val="FFFFFF"/>
                </a:solidFill>
              </a:rPr>
              <a:t>(Amirul)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Muhammad Iqbal bin </a:t>
            </a:r>
            <a:r>
              <a:rPr lang="en-US" sz="1700" dirty="0" err="1">
                <a:solidFill>
                  <a:srgbClr val="FFFFFF"/>
                </a:solidFill>
              </a:rPr>
              <a:t>Mohd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Fauzi</a:t>
            </a:r>
            <a:r>
              <a:rPr lang="en-US" sz="1700" dirty="0">
                <a:solidFill>
                  <a:srgbClr val="FFFFFF"/>
                </a:solidFill>
              </a:rPr>
              <a:t>(Iqbal)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Muhammad Farid Izwan bin Mohamad Shabri(Farid)</a:t>
            </a:r>
            <a:endParaRPr lang="en-DE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4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15BFA-0101-4E84-A47F-AD3E0E16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Problem?</a:t>
            </a:r>
            <a:endParaRPr lang="en-DE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A7C45F-0213-B049-5D61-9D86B2DD8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78697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226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C6F7DD-230D-40A2-80CB-CA3DD1E8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Solution </a:t>
            </a:r>
            <a:endParaRPr lang="en-DE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9A0043-294F-12DF-03E9-B346680F3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503529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16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D89EF-2A82-4BD3-8537-B4B93B03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Design</a:t>
            </a:r>
            <a:endParaRPr lang="en-DE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6BC4D7-292A-B297-56A2-74E6457DB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73664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5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1F8E8-FA51-4855-908E-846E50BF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AFC59-BB2B-45FC-EB74-DA63DF1BE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606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76F17-F42B-4748-BCCF-7F3FA489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553184A-638D-9535-C980-3C57942F3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359722"/>
            <a:ext cx="6780700" cy="413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8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D5502-3DB4-4523-8EEB-A424ED2B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 Diagram</a:t>
            </a:r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A59C9755-5158-299F-DF62-F5EF53653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9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8C25E-4B73-5DB3-7602-4A623356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B92FDB8-2D32-EBCA-43E9-337798860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427" y="643466"/>
            <a:ext cx="590847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3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1F8E8-FA51-4855-908E-846E50BF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State Machine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AFC59-BB2B-45FC-EB74-DA63DF1BE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220" y="1825625"/>
            <a:ext cx="6316579" cy="4351338"/>
          </a:xfrm>
        </p:spPr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511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112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Autonomous Intersection Management (AIM)</vt:lpstr>
      <vt:lpstr>Problem?</vt:lpstr>
      <vt:lpstr>Solution </vt:lpstr>
      <vt:lpstr>Design</vt:lpstr>
      <vt:lpstr>Activity Diagram</vt:lpstr>
      <vt:lpstr>Use Case Diagram</vt:lpstr>
      <vt:lpstr>Requirement Diagram</vt:lpstr>
      <vt:lpstr>Sequence Diagram </vt:lpstr>
      <vt:lpstr>State Machine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 Adib</dc:creator>
  <cp:lastModifiedBy>Sheikh Adib</cp:lastModifiedBy>
  <cp:revision>8</cp:revision>
  <dcterms:created xsi:type="dcterms:W3CDTF">2022-04-11T11:06:08Z</dcterms:created>
  <dcterms:modified xsi:type="dcterms:W3CDTF">2022-05-02T08:43:46Z</dcterms:modified>
</cp:coreProperties>
</file>