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8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0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1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1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2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2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B840F0-179C-4269-ACB0-9B0BCEF08C91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86A1D3-876E-49F1-9AE2-9EF170B283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3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6E59-9FDE-4AC3-B33E-871F41A78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Where is Flag…?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87809-0CBB-4AAB-9012-A334E98E4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Find the flag..!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74275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4</TotalTime>
  <Words>8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맑은 고딕</vt:lpstr>
      <vt:lpstr>추억</vt:lpstr>
      <vt:lpstr>Where is Flag…?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is Flag…?</dc:title>
  <dc:creator>SH Kim</dc:creator>
  <cp:lastModifiedBy>SH Kim</cp:lastModifiedBy>
  <cp:revision>1</cp:revision>
  <dcterms:created xsi:type="dcterms:W3CDTF">2017-08-20T14:38:12Z</dcterms:created>
  <dcterms:modified xsi:type="dcterms:W3CDTF">2017-08-20T14:42:41Z</dcterms:modified>
</cp:coreProperties>
</file>