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70043" l="0" r="49821" t="0"/>
          <a:stretch/>
        </p:blipFill>
        <p:spPr>
          <a:xfrm>
            <a:off x="54625" y="129825"/>
            <a:ext cx="7696325" cy="30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675750" y="1166175"/>
            <a:ext cx="609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5V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675750" y="1352296"/>
            <a:ext cx="609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5V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668251" y="1579841"/>
            <a:ext cx="609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GND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653595" y="1782995"/>
            <a:ext cx="1497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TXD of Arduino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653595" y="1989036"/>
            <a:ext cx="1497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r>
              <a:rPr lang="en-GB"/>
              <a:t>XD of Arduino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