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411504"/>
        <c:axId val="231413136"/>
      </c:barChart>
      <c:catAx>
        <c:axId val="23141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31413136"/>
        <c:crosses val="autoZero"/>
        <c:auto val="1"/>
        <c:lblAlgn val="ctr"/>
        <c:lblOffset val="100"/>
        <c:noMultiLvlLbl val="0"/>
      </c:catAx>
      <c:valAx>
        <c:axId val="23141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3141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809552"/>
        <c:axId val="400811184"/>
      </c:barChart>
      <c:catAx>
        <c:axId val="40080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00811184"/>
        <c:crosses val="autoZero"/>
        <c:auto val="1"/>
        <c:lblAlgn val="ctr"/>
        <c:lblOffset val="100"/>
        <c:noMultiLvlLbl val="0"/>
      </c:catAx>
      <c:valAx>
        <c:axId val="40081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0080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548512"/>
        <c:axId val="542237152"/>
      </c:barChart>
      <c:catAx>
        <c:axId val="23154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542237152"/>
        <c:crosses val="autoZero"/>
        <c:auto val="1"/>
        <c:lblAlgn val="ctr"/>
        <c:lblOffset val="100"/>
        <c:noMultiLvlLbl val="0"/>
      </c:catAx>
      <c:valAx>
        <c:axId val="54223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sx="1000" sy="1000" algn="ctr" rotWithShape="0">
                <a:schemeClr val="tx1"/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3154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Logged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0450880"/>
        <c:axId val="530448704"/>
      </c:barChart>
      <c:catAx>
        <c:axId val="5304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530448704"/>
        <c:crosses val="autoZero"/>
        <c:auto val="1"/>
        <c:lblAlgn val="ctr"/>
        <c:lblOffset val="100"/>
        <c:noMultiLvlLbl val="0"/>
      </c:catAx>
      <c:valAx>
        <c:axId val="53044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5304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91631-68CC-4E9A-97B7-3B658B703893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3FEB-52EA-4450-A135-CE1AF618EB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4016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945AE-AB37-4316-82F6-75EA950FB326}" type="datetimeFigureOut">
              <a:rPr lang="bg-BG" smtClean="0"/>
              <a:t>18.12.2015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Lich</a:t>
            </a:r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A489-183F-4129-9595-78D83177247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319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DC74-94A4-49A2-9957-63741F54B0C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83E1-B400-43D5-B940-B039FA8164F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C592-E70B-46AE-B42B-048F437B0CE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7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D95-B147-46B9-A968-C9ACBE1537F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03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5452-7ED6-43F8-B194-3DAC878DE1D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29A0-F8D8-45B6-A4DE-D3901D51E76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C67-CBB4-4B11-A04C-E418E5EEEAB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2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8D62-A5F8-4569-8424-02F3D7AC6F2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EA58-AC52-42D4-9039-370BEC713FB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Заглавие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B84-BE1B-414A-AF93-2955FAD4082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18" name="Контейнер за долния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9" name="Контейнер за номер на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3F03-696B-45F5-97BD-82595B1D170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0F2-85FD-44AA-95D3-DC5FFCFF976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6B47-E70C-4A4B-A6A9-8ABE67C5936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68E-84C3-47E6-A621-5D56BA5968A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2972-6F5A-41A9-9A2B-4C4D14F9CE1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F7F5-21A6-4651-8D13-E44A5CC1BFF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DF1-A3CC-44A0-A672-F80561DCCB1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dirty="0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 smtClean="0"/>
              <a:t>Второ ниво</a:t>
            </a:r>
          </a:p>
          <a:p>
            <a:pPr lvl="2"/>
            <a:r>
              <a:rPr lang="bg-BG" dirty="0" smtClean="0"/>
              <a:t>Трето ниво</a:t>
            </a:r>
          </a:p>
          <a:p>
            <a:pPr lvl="3"/>
            <a:r>
              <a:rPr lang="bg-BG" dirty="0" smtClean="0"/>
              <a:t>Четвърто ниво</a:t>
            </a:r>
          </a:p>
          <a:p>
            <a:pPr lvl="4"/>
            <a:r>
              <a:rPr lang="bg-BG" dirty="0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9849C7-1568-45AD-8E19-70887F7FEEB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0938" y="3415520"/>
            <a:ext cx="1562101" cy="4931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200" b="0" i="0">
                <a:solidFill>
                  <a:schemeClr val="accent4">
                    <a:lumMod val="20000"/>
                    <a:lumOff val="80000"/>
                    <a:alpha val="60000"/>
                  </a:schemeClr>
                </a:solidFill>
              </a:defRPr>
            </a:lvl1pPr>
          </a:lstStyle>
          <a:p>
            <a:r>
              <a:rPr lang="en-US" dirty="0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28" y="3233614"/>
            <a:ext cx="2438611" cy="36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Statistics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of all automated tests: 108</a:t>
            </a:r>
          </a:p>
          <a:p>
            <a:r>
              <a:rPr lang="en-US" dirty="0" smtClean="0"/>
              <a:t>Number of automated test have been ran: ALL</a:t>
            </a:r>
          </a:p>
          <a:p>
            <a:r>
              <a:rPr lang="en-US" dirty="0" smtClean="0"/>
              <a:t>Number of passing tests: 108</a:t>
            </a:r>
          </a:p>
          <a:p>
            <a:r>
              <a:rPr lang="en-US" dirty="0" smtClean="0"/>
              <a:t>Number of failed test: 0</a:t>
            </a:r>
          </a:p>
          <a:p>
            <a:r>
              <a:rPr lang="en-US" dirty="0" smtClean="0"/>
              <a:t>Found bugs: 0</a:t>
            </a:r>
          </a:p>
          <a:p>
            <a:r>
              <a:rPr lang="en-US" dirty="0" smtClean="0"/>
              <a:t>Logged bugs: 0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numbers</a:t>
            </a:r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04075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1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49617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Tests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862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test priority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50354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And Logged Bugs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hiller" panose="04020404031007020602" pitchFamily="82" charset="0"/>
              </a:rPr>
              <a:t>Team Lich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73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Chiller</vt:lpstr>
      <vt:lpstr>Wingdings 3</vt:lpstr>
      <vt:lpstr>Йон</vt:lpstr>
      <vt:lpstr>Test Statistics</vt:lpstr>
      <vt:lpstr>Let’s talk numbers</vt:lpstr>
      <vt:lpstr>Number of tests</vt:lpstr>
      <vt:lpstr>Passing Tests</vt:lpstr>
      <vt:lpstr>Failed test priority</vt:lpstr>
      <vt:lpstr>Found And Logged Bugs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Decho</dc:creator>
  <cp:lastModifiedBy>ivan jelev</cp:lastModifiedBy>
  <cp:revision>22</cp:revision>
  <dcterms:created xsi:type="dcterms:W3CDTF">2015-11-16T16:55:53Z</dcterms:created>
  <dcterms:modified xsi:type="dcterms:W3CDTF">2015-12-18T10:36:36Z</dcterms:modified>
</cp:coreProperties>
</file>