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16.11.2015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3A489-183F-4129-9595-78D83177247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0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09" y="3233921"/>
            <a:ext cx="2438405" cy="3624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7812" y="3233921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0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Team Lich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7</Words>
  <Application>Microsoft Office PowerPoint</Application>
  <PresentationFormat>Широк екран</PresentationFormat>
  <Paragraphs>5</Paragraphs>
  <Slides>2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Йон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Decho</cp:lastModifiedBy>
  <cp:revision>15</cp:revision>
  <dcterms:created xsi:type="dcterms:W3CDTF">2015-11-16T16:55:53Z</dcterms:created>
  <dcterms:modified xsi:type="dcterms:W3CDTF">2015-11-16T20:45:13Z</dcterms:modified>
</cp:coreProperties>
</file>