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9921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Широк екран</PresentationFormat>
  <Paragraphs>0</Paragraphs>
  <Slides>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Йон</vt:lpstr>
      <vt:lpstr>Презентация на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Decho</dc:creator>
  <cp:lastModifiedBy>Decho</cp:lastModifiedBy>
  <cp:revision>1</cp:revision>
  <dcterms:created xsi:type="dcterms:W3CDTF">2015-11-16T16:55:53Z</dcterms:created>
  <dcterms:modified xsi:type="dcterms:W3CDTF">2015-11-16T16:56:26Z</dcterms:modified>
</cp:coreProperties>
</file>